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4.svg" ContentType="image/svg+xml"/>
  <Override PartName="/ppt/media/image36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handoutMasterIdLst>
    <p:handoutMasterId r:id="rId20"/>
  </p:handoutMasterIdLst>
  <p:sldIdLst>
    <p:sldId id="256" r:id="rId7"/>
    <p:sldId id="258" r:id="rId9"/>
    <p:sldId id="259" r:id="rId10"/>
    <p:sldId id="262" r:id="rId11"/>
    <p:sldId id="261" r:id="rId12"/>
    <p:sldId id="272" r:id="rId13"/>
    <p:sldId id="264" r:id="rId14"/>
    <p:sldId id="273" r:id="rId15"/>
    <p:sldId id="274" r:id="rId16"/>
    <p:sldId id="275" r:id="rId17"/>
    <p:sldId id="269" r:id="rId18"/>
    <p:sldId id="271" r:id="rId19"/>
  </p:sldIdLst>
  <p:sldSz cx="12192000" cy="6858000"/>
  <p:notesSz cx="6858000" cy="9144000"/>
  <p:embeddedFontLst>
    <p:embeddedFont>
      <p:font typeface="Manrope SemiBold" charset="0"/>
      <p:bold r:id="rId24"/>
    </p:embeddedFont>
    <p:embeddedFont>
      <p:font typeface="G8321 Black" panose="00000A05000000000000" pitchFamily="2" charset="0"/>
      <p:bold r:id="rId25"/>
    </p:embeddedFont>
    <p:embeddedFont>
      <p:font typeface="Kinetika Ultra" panose="00000900000000000000" charset="0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900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36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8C6F"/>
    <a:srgbClr val="BE6E96"/>
    <a:srgbClr val="FDB291"/>
    <a:srgbClr val="B9658F"/>
    <a:srgbClr val="F37857"/>
    <a:srgbClr val="FD9B6F"/>
    <a:srgbClr val="F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14"/>
      </p:cViewPr>
      <p:guideLst>
        <p:guide orient="horz" pos="2159"/>
        <p:guide pos="2900"/>
        <p:guide pos="688"/>
        <p:guide pos="3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9.xml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G8321 Black" panose="00000A05000000000000" pitchFamily="2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anrope SemiBold" charset="0"/>
                <a:ea typeface="Manrope SemiBold" charset="0"/>
                <a:cs typeface="G8321 Black" panose="00000A05000000000000" pitchFamily="2" charset="0"/>
              </a:rPr>
            </a:fld>
            <a:endParaRPr lang="zh-CN" altLang="en-US">
              <a:latin typeface="Manrope SemiBold" charset="0"/>
              <a:ea typeface="Manrope SemiBold" charset="0"/>
              <a:cs typeface="G8321 Black" panose="00000A05000000000000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anrope SemiBold" charset="0"/>
              <a:ea typeface="Manrope SemiBold" charset="0"/>
              <a:cs typeface="G8321 Black" panose="00000A05000000000000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anrope SemiBold" charset="0"/>
                <a:ea typeface="Manrope SemiBold" charset="0"/>
                <a:cs typeface="G8321 Black" panose="00000A05000000000000" pitchFamily="2" charset="0"/>
              </a:rPr>
            </a:fld>
            <a:endParaRPr lang="zh-CN" altLang="en-US">
              <a:latin typeface="Manrope SemiBold" charset="0"/>
              <a:ea typeface="Manrope SemiBold" charset="0"/>
              <a:cs typeface="G8321 Black" panose="00000A05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nrope SemiBold" charset="0"/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nrope SemiBold" charset="0"/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8D5B429-FA85-4F35-A0FE-AC3A1F8F8A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nrope SemiBold" charset="0"/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nrope SemiBold" charset="0"/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G8321 Black" panose="00000A05000000000000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G8321 Black" panose="00000A05000000000000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G8321 Black" panose="00000A05000000000000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G8321 Black" panose="00000A05000000000000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nrope SemiBold" charset="0"/>
        <a:ea typeface="Manrope SemiBold" charset="0"/>
        <a:cs typeface="G8321 Black" panose="00000A05000000000000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8966F-5774-4FC1-AEDE-FE2570C31C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image" Target="../media/image15.svg"/><Relationship Id="rId16" Type="http://schemas.openxmlformats.org/officeDocument/2006/relationships/image" Target="../media/image11.png"/><Relationship Id="rId15" Type="http://schemas.openxmlformats.org/officeDocument/2006/relationships/image" Target="../media/image14.svg"/><Relationship Id="rId14" Type="http://schemas.openxmlformats.org/officeDocument/2006/relationships/image" Target="../media/image9.png"/><Relationship Id="rId13" Type="http://schemas.openxmlformats.org/officeDocument/2006/relationships/image" Target="../media/image13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image" Target="../media/image8.svg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D9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  <a:solidFill>
                <a:srgbClr val="FDB291"/>
              </a:solidFill>
            </p:grpSpPr>
            <p:pic>
              <p:nvPicPr>
                <p:cNvPr id="14" name="图形 1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26633" cy="6858000"/>
                </a:xfrm>
                <a:prstGeom prst="rect">
                  <a:avLst/>
                </a:prstGeom>
              </p:spPr>
            </p:pic>
            <p:pic>
              <p:nvPicPr>
                <p:cNvPr id="15" name="图形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899" y="0"/>
                  <a:ext cx="6004101" cy="6858000"/>
                </a:xfrm>
                <a:prstGeom prst="rect">
                  <a:avLst/>
                </a:prstGeom>
              </p:spPr>
            </p:pic>
          </p:grpSp>
          <p:sp>
            <p:nvSpPr>
              <p:cNvPr id="12" name="矩形: 圆角 11"/>
              <p:cNvSpPr/>
              <p:nvPr/>
            </p:nvSpPr>
            <p:spPr>
              <a:xfrm>
                <a:off x="78468" y="76200"/>
                <a:ext cx="12035064" cy="6705600"/>
              </a:xfrm>
              <a:prstGeom prst="roundRect">
                <a:avLst>
                  <a:gd name="adj" fmla="val 7037"/>
                </a:avLst>
              </a:prstGeom>
              <a:solidFill>
                <a:srgbClr val="F7F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326586" y="279003"/>
                <a:ext cx="419100" cy="95250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8870" y="415528"/>
              <a:ext cx="763330" cy="49192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8321 Black" panose="00000A05000000000000" pitchFamily="2" charset="0"/>
          <a:ea typeface="G8321 Black" panose="00000A05000000000000" pitchFamily="2" charset="0"/>
          <a:cs typeface="G8321 Black" panose="00000A05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D9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  <a:solidFill>
                <a:srgbClr val="FDB291"/>
              </a:solidFill>
            </p:grpSpPr>
            <p:pic>
              <p:nvPicPr>
                <p:cNvPr id="14" name="图形 1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26633" cy="6858000"/>
                </a:xfrm>
                <a:prstGeom prst="rect">
                  <a:avLst/>
                </a:prstGeom>
              </p:spPr>
            </p:pic>
            <p:pic>
              <p:nvPicPr>
                <p:cNvPr id="15" name="图形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899" y="0"/>
                  <a:ext cx="6004101" cy="6858000"/>
                </a:xfrm>
                <a:prstGeom prst="rect">
                  <a:avLst/>
                </a:prstGeom>
              </p:spPr>
            </p:pic>
          </p:grpSp>
          <p:sp>
            <p:nvSpPr>
              <p:cNvPr id="12" name="矩形: 圆角 11"/>
              <p:cNvSpPr/>
              <p:nvPr/>
            </p:nvSpPr>
            <p:spPr>
              <a:xfrm>
                <a:off x="78468" y="76200"/>
                <a:ext cx="12035064" cy="6705600"/>
              </a:xfrm>
              <a:prstGeom prst="roundRect">
                <a:avLst>
                  <a:gd name="adj" fmla="val 7037"/>
                </a:avLst>
              </a:prstGeom>
              <a:solidFill>
                <a:srgbClr val="F7F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326586" y="279003"/>
                <a:ext cx="419100" cy="95250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8870" y="415528"/>
              <a:ext cx="763330" cy="49192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8321 Black" panose="00000A05000000000000" pitchFamily="2" charset="0"/>
          <a:ea typeface="G8321 Black" panose="00000A05000000000000" pitchFamily="2" charset="0"/>
          <a:cs typeface="G8321 Black" panose="00000A05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D9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  <a:solidFill>
                <a:srgbClr val="FDB291"/>
              </a:solidFill>
            </p:grpSpPr>
            <p:pic>
              <p:nvPicPr>
                <p:cNvPr id="14" name="图形 1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26633" cy="6858000"/>
                </a:xfrm>
                <a:prstGeom prst="rect">
                  <a:avLst/>
                </a:prstGeom>
              </p:spPr>
            </p:pic>
            <p:pic>
              <p:nvPicPr>
                <p:cNvPr id="15" name="图形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899" y="0"/>
                  <a:ext cx="6004101" cy="6858000"/>
                </a:xfrm>
                <a:prstGeom prst="rect">
                  <a:avLst/>
                </a:prstGeom>
              </p:spPr>
            </p:pic>
          </p:grpSp>
          <p:sp>
            <p:nvSpPr>
              <p:cNvPr id="12" name="矩形: 圆角 11"/>
              <p:cNvSpPr/>
              <p:nvPr/>
            </p:nvSpPr>
            <p:spPr>
              <a:xfrm>
                <a:off x="78468" y="76200"/>
                <a:ext cx="12035064" cy="6705600"/>
              </a:xfrm>
              <a:prstGeom prst="roundRect">
                <a:avLst>
                  <a:gd name="adj" fmla="val 7037"/>
                </a:avLst>
              </a:prstGeom>
              <a:solidFill>
                <a:srgbClr val="F7F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326586" y="279003"/>
                <a:ext cx="419100" cy="95250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8870" y="415528"/>
              <a:ext cx="763330" cy="49192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8321 Black" panose="00000A05000000000000" pitchFamily="2" charset="0"/>
          <a:ea typeface="G8321 Black" panose="00000A05000000000000" pitchFamily="2" charset="0"/>
          <a:cs typeface="G8321 Black" panose="00000A05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D9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  <a:solidFill>
                <a:srgbClr val="FDB291"/>
              </a:solidFill>
            </p:grpSpPr>
            <p:pic>
              <p:nvPicPr>
                <p:cNvPr id="14" name="图形 1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26633" cy="6858000"/>
                </a:xfrm>
                <a:prstGeom prst="rect">
                  <a:avLst/>
                </a:prstGeom>
              </p:spPr>
            </p:pic>
            <p:pic>
              <p:nvPicPr>
                <p:cNvPr id="15" name="图形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899" y="0"/>
                  <a:ext cx="6004101" cy="6858000"/>
                </a:xfrm>
                <a:prstGeom prst="rect">
                  <a:avLst/>
                </a:prstGeom>
              </p:spPr>
            </p:pic>
          </p:grpSp>
          <p:sp>
            <p:nvSpPr>
              <p:cNvPr id="12" name="矩形: 圆角 11"/>
              <p:cNvSpPr/>
              <p:nvPr/>
            </p:nvSpPr>
            <p:spPr>
              <a:xfrm>
                <a:off x="78468" y="76200"/>
                <a:ext cx="12035064" cy="6705600"/>
              </a:xfrm>
              <a:prstGeom prst="roundRect">
                <a:avLst>
                  <a:gd name="adj" fmla="val 7037"/>
                </a:avLst>
              </a:prstGeom>
              <a:solidFill>
                <a:srgbClr val="F7F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326586" y="279003"/>
                <a:ext cx="419100" cy="95250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8870" y="415528"/>
              <a:ext cx="763330" cy="49192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8321 Black" panose="00000A05000000000000" pitchFamily="2" charset="0"/>
          <a:ea typeface="G8321 Black" panose="00000A05000000000000" pitchFamily="2" charset="0"/>
          <a:cs typeface="G8321 Black" panose="00000A05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8C1574FB-83D7-41E2-A5EF-5EF26DC94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G8321 Black" panose="00000A05000000000000" pitchFamily="2" charset="0"/>
              </a:defRPr>
            </a:lvl1pPr>
          </a:lstStyle>
          <a:p>
            <a:fld id="{74B5141F-DCC0-4344-9EF9-461ACCAEE19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D9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  <a:solidFill>
                <a:srgbClr val="FDB291"/>
              </a:solidFill>
            </p:grpSpPr>
            <p:pic>
              <p:nvPicPr>
                <p:cNvPr id="14" name="图形 13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6126633" cy="6858000"/>
                </a:xfrm>
                <a:prstGeom prst="rect">
                  <a:avLst/>
                </a:prstGeom>
              </p:spPr>
            </p:pic>
            <p:pic>
              <p:nvPicPr>
                <p:cNvPr id="15" name="图形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899" y="0"/>
                  <a:ext cx="6004101" cy="6858000"/>
                </a:xfrm>
                <a:prstGeom prst="rect">
                  <a:avLst/>
                </a:prstGeom>
              </p:spPr>
            </p:pic>
          </p:grpSp>
          <p:sp>
            <p:nvSpPr>
              <p:cNvPr id="12" name="矩形: 圆角 11"/>
              <p:cNvSpPr/>
              <p:nvPr/>
            </p:nvSpPr>
            <p:spPr>
              <a:xfrm>
                <a:off x="78468" y="76200"/>
                <a:ext cx="12035064" cy="6705600"/>
              </a:xfrm>
              <a:prstGeom prst="roundRect">
                <a:avLst>
                  <a:gd name="adj" fmla="val 7037"/>
                </a:avLst>
              </a:prstGeom>
              <a:solidFill>
                <a:srgbClr val="F7F5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G8321 Black" panose="00000A05000000000000" pitchFamily="2" charset="0"/>
                </a:endParaRPr>
              </a:p>
            </p:txBody>
          </p:sp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326586" y="279003"/>
                <a:ext cx="419100" cy="95250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8870" y="415528"/>
              <a:ext cx="763330" cy="49192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8321 Black" panose="00000A05000000000000" pitchFamily="2" charset="0"/>
          <a:ea typeface="G8321 Black" panose="00000A05000000000000" pitchFamily="2" charset="0"/>
          <a:cs typeface="G8321 Black" panose="00000A05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G8321 Black" panose="00000A05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.xml"/><Relationship Id="rId12" Type="http://schemas.openxmlformats.org/officeDocument/2006/relationships/image" Target="../media/image6.svg"/><Relationship Id="rId11" Type="http://schemas.openxmlformats.org/officeDocument/2006/relationships/image" Target="../media/image5.png"/><Relationship Id="rId10" Type="http://schemas.openxmlformats.org/officeDocument/2006/relationships/image" Target="../media/image2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5.xml"/><Relationship Id="rId3" Type="http://schemas.openxmlformats.org/officeDocument/2006/relationships/tags" Target="../tags/tag36.xml"/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8.xml"/><Relationship Id="rId12" Type="http://schemas.openxmlformats.org/officeDocument/2006/relationships/image" Target="../media/image6.svg"/><Relationship Id="rId11" Type="http://schemas.openxmlformats.org/officeDocument/2006/relationships/image" Target="../media/image5.png"/><Relationship Id="rId10" Type="http://schemas.openxmlformats.org/officeDocument/2006/relationships/image" Target="../media/image2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23.svg"/><Relationship Id="rId7" Type="http://schemas.openxmlformats.org/officeDocument/2006/relationships/image" Target="../media/image22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0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28.xml"/><Relationship Id="rId27" Type="http://schemas.openxmlformats.org/officeDocument/2006/relationships/image" Target="../media/image25.svg"/><Relationship Id="rId26" Type="http://schemas.openxmlformats.org/officeDocument/2006/relationships/image" Target="../media/image24.png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23.svg"/><Relationship Id="rId7" Type="http://schemas.openxmlformats.org/officeDocument/2006/relationships/image" Target="../media/image22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29.svg"/><Relationship Id="rId7" Type="http://schemas.openxmlformats.org/officeDocument/2006/relationships/image" Target="../media/image28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8.sv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3.xml"/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34.sv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DB291"/>
          </a:solidFill>
        </p:grpSpPr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6633" cy="6858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7899" y="0"/>
              <a:ext cx="6004101" cy="6858000"/>
            </a:xfrm>
            <a:prstGeom prst="rect">
              <a:avLst/>
            </a:prstGeom>
          </p:spPr>
        </p:pic>
      </p:grpSp>
      <p:sp>
        <p:nvSpPr>
          <p:cNvPr id="16" name="矩形: 圆角 15"/>
          <p:cNvSpPr/>
          <p:nvPr/>
        </p:nvSpPr>
        <p:spPr>
          <a:xfrm>
            <a:off x="438150" y="406400"/>
            <a:ext cx="11315700" cy="6045200"/>
          </a:xfrm>
          <a:prstGeom prst="roundRect">
            <a:avLst>
              <a:gd name="adj" fmla="val 7037"/>
            </a:avLst>
          </a:prstGeom>
          <a:solidFill>
            <a:srgbClr val="F7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4914" y="685403"/>
            <a:ext cx="10842172" cy="5487194"/>
            <a:chOff x="674914" y="653449"/>
            <a:chExt cx="10842172" cy="5487194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914" y="5878705"/>
              <a:ext cx="261938" cy="261938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7986" y="653449"/>
              <a:ext cx="419100" cy="9525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053558" y="1250887"/>
            <a:ext cx="3921072" cy="4503141"/>
            <a:chOff x="6990156" y="1556453"/>
            <a:chExt cx="3921072" cy="4503141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69099" y="1556453"/>
              <a:ext cx="3842129" cy="4503141"/>
            </a:xfrm>
            <a:prstGeom prst="rect">
              <a:avLst/>
            </a:prstGeom>
          </p:spPr>
        </p:pic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00263" y="4715805"/>
              <a:ext cx="1011488" cy="912806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90156" y="2407503"/>
              <a:ext cx="1011488" cy="912806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1178152" y="1328350"/>
            <a:ext cx="454139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8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Закаливания</a:t>
            </a:r>
            <a:endParaRPr lang="ru-RU" altLang="zh-CN" sz="48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78152" y="2182296"/>
            <a:ext cx="640584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48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ребёнка 1-го года жизни</a:t>
            </a:r>
            <a:endParaRPr lang="ru-RU" altLang="en-US" sz="4800" dirty="0">
              <a:solidFill>
                <a:srgbClr val="BE6E96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63" name="图形 6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1973" y="1440381"/>
            <a:ext cx="1026681" cy="661639"/>
          </a:xfrm>
          <a:prstGeom prst="rect">
            <a:avLst/>
          </a:prstGeom>
        </p:spPr>
      </p:pic>
      <p:sp>
        <p:nvSpPr>
          <p:cNvPr id="83" name="矩形: 圆角 82"/>
          <p:cNvSpPr/>
          <p:nvPr/>
        </p:nvSpPr>
        <p:spPr>
          <a:xfrm>
            <a:off x="1282700" y="5156638"/>
            <a:ext cx="2052342" cy="549446"/>
          </a:xfrm>
          <a:prstGeom prst="roundRect">
            <a:avLst>
              <a:gd name="adj" fmla="val 50000"/>
            </a:avLst>
          </a:prstGeom>
          <a:solidFill>
            <a:srgbClr val="BE6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1050" dirty="0">
                <a:latin typeface="G8321 Black" panose="00000A05000000000000" pitchFamily="2" charset="0"/>
                <a:cs typeface="Manrope SemiBold" charset="0"/>
              </a:rPr>
              <a:t>Dr. G.Bryuzgin</a:t>
            </a:r>
            <a:endParaRPr lang="en-US" altLang="ru-RU" sz="1050" dirty="0">
              <a:latin typeface="G8321 Black" panose="00000A05000000000000" pitchFamily="2" charset="0"/>
              <a:cs typeface="Manrope SemiBold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7489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Закаливание</a:t>
            </a:r>
            <a:r>
              <a:rPr lang="en-US" altLang="ru-RU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солнцем</a:t>
            </a:r>
            <a:endParaRPr lang="en-US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97374" y="2082158"/>
            <a:ext cx="2647757" cy="2835306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675005" y="1489075"/>
            <a:ext cx="82727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года</a:t>
            </a:r>
            <a:r>
              <a:rPr lang="en-US" altLang="ru-RU"/>
              <a:t> </a:t>
            </a:r>
            <a:r>
              <a:rPr lang="en-US" altLang="en-US" u="sng"/>
              <a:t>прямые</a:t>
            </a:r>
            <a:r>
              <a:rPr lang="en-US" altLang="ru-RU" u="sng"/>
              <a:t> </a:t>
            </a:r>
            <a:r>
              <a:rPr lang="en-US" altLang="en-US" u="sng"/>
              <a:t>солнечные</a:t>
            </a:r>
            <a:r>
              <a:rPr lang="en-US" altLang="ru-RU" u="sng"/>
              <a:t> </a:t>
            </a:r>
            <a:r>
              <a:rPr lang="en-US" altLang="en-US" u="sng"/>
              <a:t>лучи</a:t>
            </a:r>
            <a:r>
              <a:rPr lang="en-US" altLang="ru-RU" u="sng"/>
              <a:t> </a:t>
            </a:r>
            <a:r>
              <a:rPr lang="en-US" altLang="en-US" u="sng"/>
              <a:t>противопоказаны</a:t>
            </a:r>
            <a:r>
              <a:rPr lang="en-US" altLang="ru-RU"/>
              <a:t>. 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Солнечные</a:t>
            </a:r>
            <a:r>
              <a:rPr lang="en-US" altLang="ru-RU"/>
              <a:t> </a:t>
            </a:r>
            <a:r>
              <a:rPr lang="en-US" altLang="en-US"/>
              <a:t>ванны</a:t>
            </a:r>
            <a:r>
              <a:rPr lang="en-US" altLang="ru-RU"/>
              <a:t> </a:t>
            </a:r>
            <a:r>
              <a:rPr lang="en-US" altLang="en-US"/>
              <a:t>принимают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рассеянной</a:t>
            </a:r>
            <a:r>
              <a:rPr lang="en-US" altLang="ru-RU"/>
              <a:t> </a:t>
            </a:r>
            <a:r>
              <a:rPr lang="en-US" altLang="en-US"/>
              <a:t>тени</a:t>
            </a:r>
            <a:r>
              <a:rPr lang="en-US" altLang="ru-RU"/>
              <a:t> </a:t>
            </a:r>
            <a:r>
              <a:rPr lang="en-US" altLang="en-US"/>
              <a:t>деревьев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утренние</a:t>
            </a:r>
            <a:r>
              <a:rPr lang="en-US" altLang="ru-RU"/>
              <a:t> </a:t>
            </a:r>
            <a:r>
              <a:rPr lang="en-US" altLang="en-US"/>
              <a:t>часы</a:t>
            </a:r>
            <a:r>
              <a:rPr lang="en-US" altLang="ru-RU"/>
              <a:t> (</a:t>
            </a:r>
            <a:r>
              <a:rPr lang="en-US" altLang="en-US"/>
              <a:t>до</a:t>
            </a:r>
            <a:r>
              <a:rPr lang="en-US" altLang="ru-RU"/>
              <a:t> 11:00) . 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2-3 </a:t>
            </a:r>
            <a:r>
              <a:rPr lang="en-US" altLang="en-US"/>
              <a:t>минут</a:t>
            </a:r>
            <a:r>
              <a:rPr lang="en-US" altLang="ru-RU"/>
              <a:t>, </a:t>
            </a:r>
            <a:r>
              <a:rPr lang="en-US" altLang="en-US"/>
              <a:t>постепенно</a:t>
            </a:r>
            <a:r>
              <a:rPr lang="en-US" altLang="ru-RU"/>
              <a:t> </a:t>
            </a:r>
            <a:r>
              <a:rPr lang="en-US" altLang="en-US"/>
              <a:t>доводя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5-10 </a:t>
            </a:r>
            <a:r>
              <a:rPr lang="en-US" altLang="en-US"/>
              <a:t>минут</a:t>
            </a:r>
            <a:r>
              <a:rPr lang="en-US" altLang="ru-RU"/>
              <a:t>. 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Голова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должна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всегда</a:t>
            </a:r>
            <a:r>
              <a:rPr lang="en-US" altLang="ru-RU"/>
              <a:t> </a:t>
            </a:r>
            <a:r>
              <a:rPr lang="en-US" altLang="en-US"/>
              <a:t>защищена</a:t>
            </a:r>
            <a:r>
              <a:rPr lang="en-US" altLang="ru-RU"/>
              <a:t> </a:t>
            </a:r>
            <a:r>
              <a:rPr lang="en-US" altLang="en-US"/>
              <a:t>головным</a:t>
            </a:r>
            <a:r>
              <a:rPr lang="en-US" altLang="ru-RU"/>
              <a:t> </a:t>
            </a:r>
            <a:r>
              <a:rPr lang="en-US" altLang="en-US"/>
              <a:t>убором</a:t>
            </a:r>
            <a:r>
              <a:rPr lang="en-US" altLang="ru-RU"/>
              <a:t> </a:t>
            </a:r>
            <a:endParaRPr lang="en-US" altLang="ru-RU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765" y="249132"/>
            <a:ext cx="55908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Заключение</a:t>
            </a:r>
            <a:endParaRPr lang="ru-RU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38663" y="1316672"/>
            <a:ext cx="3288312" cy="2548928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471170" y="1610360"/>
            <a:ext cx="72231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Закаливание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первого</a:t>
            </a:r>
            <a:r>
              <a:rPr lang="en-US" altLang="ru-RU"/>
              <a:t> </a:t>
            </a:r>
            <a:r>
              <a:rPr lang="en-US" altLang="en-US"/>
              <a:t>года</a:t>
            </a:r>
            <a:r>
              <a:rPr lang="en-US" altLang="ru-RU"/>
              <a:t> </a:t>
            </a:r>
            <a:r>
              <a:rPr lang="en-US" altLang="en-US"/>
              <a:t>жизни</a:t>
            </a:r>
            <a:r>
              <a:rPr lang="en-US" altLang="ru-RU"/>
              <a:t> —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эффективный</a:t>
            </a:r>
            <a:r>
              <a:rPr lang="en-US" altLang="ru-RU"/>
              <a:t>, </a:t>
            </a:r>
            <a:r>
              <a:rPr lang="en-US" altLang="en-US"/>
              <a:t>безопасный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доступный</a:t>
            </a:r>
            <a:r>
              <a:rPr lang="en-US" altLang="ru-RU"/>
              <a:t> </a:t>
            </a:r>
            <a:r>
              <a:rPr lang="en-US" altLang="en-US"/>
              <a:t>способ</a:t>
            </a:r>
            <a:r>
              <a:rPr lang="en-US" altLang="ru-RU"/>
              <a:t> </a:t>
            </a:r>
            <a:r>
              <a:rPr lang="en-US" altLang="en-US"/>
              <a:t>заложить</a:t>
            </a:r>
            <a:r>
              <a:rPr lang="en-US" altLang="ru-RU"/>
              <a:t> </a:t>
            </a:r>
            <a:r>
              <a:rPr lang="en-US" altLang="en-US"/>
              <a:t>фундамент</a:t>
            </a:r>
            <a:r>
              <a:rPr lang="en-US" altLang="ru-RU"/>
              <a:t> </a:t>
            </a:r>
            <a:r>
              <a:rPr lang="en-US" altLang="en-US"/>
              <a:t>крепкого</a:t>
            </a:r>
            <a:r>
              <a:rPr lang="en-US" altLang="ru-RU"/>
              <a:t> </a:t>
            </a:r>
            <a:r>
              <a:rPr lang="en-US" altLang="en-US"/>
              <a:t>здоровья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долгие</a:t>
            </a:r>
            <a:r>
              <a:rPr lang="en-US" altLang="ru-RU"/>
              <a:t> </a:t>
            </a:r>
            <a:r>
              <a:rPr lang="en-US" altLang="en-US"/>
              <a:t>годы</a:t>
            </a:r>
            <a:r>
              <a:rPr lang="en-US" altLang="ru-RU"/>
              <a:t>. </a:t>
            </a:r>
            <a:endParaRPr lang="en-US" altLang="ru-RU"/>
          </a:p>
          <a:p>
            <a:endParaRPr lang="en-US" altLang="ru-RU"/>
          </a:p>
          <a:p>
            <a:r>
              <a:rPr lang="en-US" altLang="en-US"/>
              <a:t>Ключ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успеху</a:t>
            </a:r>
            <a:r>
              <a:rPr lang="en-US" altLang="ru-RU"/>
              <a:t> —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регулярности</a:t>
            </a:r>
            <a:r>
              <a:rPr lang="en-US" altLang="ru-RU"/>
              <a:t>, </a:t>
            </a:r>
            <a:r>
              <a:rPr lang="en-US" altLang="en-US"/>
              <a:t>постепенности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положительном</a:t>
            </a:r>
            <a:r>
              <a:rPr lang="en-US" altLang="ru-RU"/>
              <a:t> </a:t>
            </a:r>
            <a:r>
              <a:rPr lang="en-US" altLang="en-US"/>
              <a:t>настрое</a:t>
            </a:r>
            <a:r>
              <a:rPr lang="en-US" altLang="ru-RU"/>
              <a:t> </a:t>
            </a:r>
            <a:r>
              <a:rPr lang="en-US" altLang="en-US"/>
              <a:t>самого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родителей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  <a:p>
            <a:r>
              <a:rPr lang="en-US" altLang="en-US"/>
              <a:t>Перед</a:t>
            </a:r>
            <a:r>
              <a:rPr lang="en-US" altLang="ru-RU"/>
              <a:t> </a:t>
            </a:r>
            <a:r>
              <a:rPr lang="en-US" altLang="en-US"/>
              <a:t>началом</a:t>
            </a:r>
            <a:r>
              <a:rPr lang="en-US" altLang="ru-RU"/>
              <a:t> </a:t>
            </a:r>
            <a:r>
              <a:rPr lang="en-US" altLang="en-US"/>
              <a:t>любых</a:t>
            </a:r>
            <a:r>
              <a:rPr lang="en-US" altLang="ru-RU"/>
              <a:t> </a:t>
            </a:r>
            <a:r>
              <a:rPr lang="en-US" altLang="en-US"/>
              <a:t>закаливающих</a:t>
            </a:r>
            <a:r>
              <a:rPr lang="en-US" altLang="ru-RU"/>
              <a:t> </a:t>
            </a:r>
            <a:r>
              <a:rPr lang="en-US" altLang="en-US"/>
              <a:t>процедур</a:t>
            </a:r>
            <a:r>
              <a:rPr lang="en-US" altLang="ru-RU"/>
              <a:t> </a:t>
            </a:r>
            <a:r>
              <a:rPr lang="en-US" altLang="en-US"/>
              <a:t>рекомендуется</a:t>
            </a:r>
            <a:r>
              <a:rPr lang="en-US" altLang="ru-RU"/>
              <a:t> </a:t>
            </a:r>
            <a:r>
              <a:rPr lang="en-US" altLang="en-US"/>
              <a:t>проконсультироваться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педиатром</a:t>
            </a:r>
            <a:r>
              <a:rPr lang="en-US" altLang="ru-RU"/>
              <a:t>, </a:t>
            </a:r>
            <a:r>
              <a:rPr lang="en-US" altLang="en-US"/>
              <a:t>который</a:t>
            </a:r>
            <a:r>
              <a:rPr lang="en-US" altLang="ru-RU"/>
              <a:t> </a:t>
            </a:r>
            <a:r>
              <a:rPr lang="en-US" altLang="en-US"/>
              <a:t>поможет</a:t>
            </a:r>
            <a:r>
              <a:rPr lang="en-US" altLang="ru-RU"/>
              <a:t> </a:t>
            </a:r>
            <a:r>
              <a:rPr lang="en-US" altLang="en-US"/>
              <a:t>разработать</a:t>
            </a:r>
            <a:r>
              <a:rPr lang="en-US" altLang="ru-RU"/>
              <a:t> </a:t>
            </a:r>
            <a:r>
              <a:rPr lang="en-US" altLang="en-US"/>
              <a:t>индивидуальную</a:t>
            </a:r>
            <a:r>
              <a:rPr lang="en-US" altLang="ru-RU"/>
              <a:t> </a:t>
            </a:r>
            <a:r>
              <a:rPr lang="en-US" altLang="en-US"/>
              <a:t>программу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учетом</a:t>
            </a:r>
            <a:r>
              <a:rPr lang="en-US" altLang="ru-RU"/>
              <a:t> </a:t>
            </a:r>
            <a:r>
              <a:rPr lang="en-US" altLang="en-US"/>
              <a:t>особенностей</a:t>
            </a:r>
            <a:r>
              <a:rPr lang="en-US" altLang="ru-RU"/>
              <a:t> </a:t>
            </a:r>
            <a:r>
              <a:rPr lang="en-US" altLang="en-US"/>
              <a:t>вашего</a:t>
            </a:r>
            <a:r>
              <a:rPr lang="en-US" altLang="ru-RU"/>
              <a:t> </a:t>
            </a:r>
            <a:r>
              <a:rPr lang="en-US" altLang="en-US"/>
              <a:t>малыша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DB291"/>
          </a:solidFill>
        </p:grpSpPr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6633" cy="6858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7899" y="0"/>
              <a:ext cx="6004101" cy="6858000"/>
            </a:xfrm>
            <a:prstGeom prst="rect">
              <a:avLst/>
            </a:prstGeom>
          </p:spPr>
        </p:pic>
      </p:grpSp>
      <p:sp>
        <p:nvSpPr>
          <p:cNvPr id="16" name="矩形: 圆角 15"/>
          <p:cNvSpPr/>
          <p:nvPr/>
        </p:nvSpPr>
        <p:spPr>
          <a:xfrm>
            <a:off x="438150" y="406400"/>
            <a:ext cx="11315700" cy="6045200"/>
          </a:xfrm>
          <a:prstGeom prst="roundRect">
            <a:avLst>
              <a:gd name="adj" fmla="val 7037"/>
            </a:avLst>
          </a:prstGeom>
          <a:solidFill>
            <a:srgbClr val="F7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4914" y="685403"/>
            <a:ext cx="10842172" cy="5487194"/>
            <a:chOff x="674914" y="653449"/>
            <a:chExt cx="10842172" cy="5487194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914" y="5878705"/>
              <a:ext cx="261938" cy="261938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7986" y="653449"/>
              <a:ext cx="419100" cy="9525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053558" y="1250887"/>
            <a:ext cx="3921072" cy="4503141"/>
            <a:chOff x="6990156" y="1556453"/>
            <a:chExt cx="3921072" cy="4503141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69099" y="1556453"/>
              <a:ext cx="3842129" cy="4503141"/>
            </a:xfrm>
            <a:prstGeom prst="rect">
              <a:avLst/>
            </a:prstGeom>
          </p:spPr>
        </p:pic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00263" y="4715805"/>
              <a:ext cx="1011488" cy="912806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90156" y="2407503"/>
              <a:ext cx="1011488" cy="912806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1178152" y="1328350"/>
            <a:ext cx="454139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54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Спасибо</a:t>
            </a:r>
            <a:endParaRPr lang="ru-RU" altLang="zh-CN" sz="54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78152" y="2182296"/>
            <a:ext cx="640584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60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за внимание</a:t>
            </a:r>
            <a:endParaRPr lang="ru-RU" altLang="en-US" sz="6000" dirty="0">
              <a:solidFill>
                <a:srgbClr val="BE6E96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63" name="图形 6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3523" y="1540076"/>
            <a:ext cx="1026681" cy="661639"/>
          </a:xfrm>
          <a:prstGeom prst="rect">
            <a:avLst/>
          </a:prstGeom>
        </p:spPr>
      </p:pic>
      <p:sp>
        <p:nvSpPr>
          <p:cNvPr id="83" name="矩形: 圆角 82"/>
          <p:cNvSpPr/>
          <p:nvPr/>
        </p:nvSpPr>
        <p:spPr>
          <a:xfrm>
            <a:off x="1282700" y="5156638"/>
            <a:ext cx="2052342" cy="549446"/>
          </a:xfrm>
          <a:prstGeom prst="roundRect">
            <a:avLst>
              <a:gd name="adj" fmla="val 50000"/>
            </a:avLst>
          </a:prstGeom>
          <a:solidFill>
            <a:srgbClr val="BE6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1050" dirty="0">
                <a:latin typeface="G8321 Black" panose="00000A05000000000000" pitchFamily="2" charset="0"/>
                <a:cs typeface="Manrope SemiBold" charset="0"/>
              </a:rPr>
              <a:t>Dr. G.Bryuzgin</a:t>
            </a:r>
            <a:endParaRPr lang="en-US" altLang="ru-RU" sz="1050" dirty="0">
              <a:latin typeface="G8321 Black" panose="00000A05000000000000" pitchFamily="2" charset="0"/>
              <a:cs typeface="Manrope SemiBold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DB291"/>
          </a:solidFill>
        </p:grpSpPr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6633" cy="6858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7899" y="0"/>
              <a:ext cx="6004101" cy="6858000"/>
            </a:xfrm>
            <a:prstGeom prst="rect">
              <a:avLst/>
            </a:prstGeom>
          </p:spPr>
        </p:pic>
      </p:grpSp>
      <p:sp>
        <p:nvSpPr>
          <p:cNvPr id="16" name="矩形: 圆角 15"/>
          <p:cNvSpPr/>
          <p:nvPr/>
        </p:nvSpPr>
        <p:spPr>
          <a:xfrm>
            <a:off x="438150" y="406400"/>
            <a:ext cx="11315700" cy="6045200"/>
          </a:xfrm>
          <a:prstGeom prst="roundRect">
            <a:avLst>
              <a:gd name="adj" fmla="val 7037"/>
            </a:avLst>
          </a:prstGeom>
          <a:solidFill>
            <a:srgbClr val="F7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4914" y="685403"/>
            <a:ext cx="10842172" cy="5487194"/>
            <a:chOff x="674914" y="653449"/>
            <a:chExt cx="10842172" cy="5487194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914" y="5878705"/>
              <a:ext cx="261938" cy="261938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7986" y="653449"/>
              <a:ext cx="419100" cy="9525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5656665" y="1212453"/>
            <a:ext cx="3870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F58C6F"/>
                </a:solidFill>
                <a:latin typeface="G8321 Black" panose="00000A05000000000000" pitchFamily="2" charset="0"/>
                <a:cs typeface="G8321 Black" panose="00000A05000000000000" pitchFamily="2" charset="0"/>
              </a:rPr>
              <a:t>01</a:t>
            </a:r>
            <a:endParaRPr lang="zh-CN" altLang="en-US" sz="9600" dirty="0">
              <a:solidFill>
                <a:srgbClr val="F58C6F"/>
              </a:solidFill>
              <a:latin typeface="G8321 Black" panose="00000A05000000000000" pitchFamily="2" charset="0"/>
              <a:cs typeface="G8321 Black" panose="00000A05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94765" y="2865332"/>
            <a:ext cx="5590806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Что такое закаливание?</a:t>
            </a:r>
            <a:endParaRPr lang="ru-RU" altLang="en-US" sz="4400" dirty="0">
              <a:solidFill>
                <a:srgbClr val="BE6E96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8262" y="1482074"/>
            <a:ext cx="3973726" cy="3893852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4802505" y="4341495"/>
            <a:ext cx="6668135" cy="1870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Закаливание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—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это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система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мероприятий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,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направленная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на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повышение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устойчивости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организма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к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неблагоприятным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факторам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окружающей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среды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,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прежде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всего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к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холоду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,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который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часто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является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причиной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простудных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заболеваний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.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Его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основу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составляет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тренировка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приспособительных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возможностей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организма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помощью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дозированного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воздействия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природных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факторов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: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воздуха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,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воды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и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солнца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4980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В чём польза закаливания?</a:t>
            </a:r>
            <a:endParaRPr lang="ru-RU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141114" y="1765300"/>
            <a:ext cx="9909809" cy="4999964"/>
            <a:chOff x="1074983" y="1698567"/>
            <a:chExt cx="10042072" cy="5066697"/>
          </a:xfrm>
        </p:grpSpPr>
        <p:sp>
          <p:nvSpPr>
            <p:cNvPr id="35" name="任意多边形 45"/>
            <p:cNvSpPr/>
            <p:nvPr>
              <p:custDataLst>
                <p:tags r:id="rId2"/>
              </p:custDataLst>
            </p:nvPr>
          </p:nvSpPr>
          <p:spPr>
            <a:xfrm>
              <a:off x="3418009" y="4188771"/>
              <a:ext cx="5337759" cy="257649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080" h="4383">
                  <a:moveTo>
                    <a:pt x="4540" y="0"/>
                  </a:moveTo>
                  <a:cubicBezTo>
                    <a:pt x="6990" y="0"/>
                    <a:pt x="8988" y="1940"/>
                    <a:pt x="9080" y="4367"/>
                  </a:cubicBezTo>
                  <a:lnTo>
                    <a:pt x="9080" y="4383"/>
                  </a:lnTo>
                  <a:lnTo>
                    <a:pt x="0" y="4383"/>
                  </a:lnTo>
                  <a:lnTo>
                    <a:pt x="0" y="4367"/>
                  </a:lnTo>
                  <a:cubicBezTo>
                    <a:pt x="93" y="1940"/>
                    <a:pt x="2090" y="0"/>
                    <a:pt x="4540" y="0"/>
                  </a:cubicBezTo>
                  <a:close/>
                </a:path>
              </a:pathLst>
            </a:custGeom>
            <a:solidFill>
              <a:srgbClr val="FFFFFF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anrope SemiBold" charset="0"/>
              </a:endParaRPr>
            </a:p>
          </p:txBody>
        </p:sp>
        <p:sp>
          <p:nvSpPr>
            <p:cNvPr id="36" name="椭圆形标注 28"/>
            <p:cNvSpPr/>
            <p:nvPr>
              <p:custDataLst>
                <p:tags r:id="rId3"/>
              </p:custDataLst>
            </p:nvPr>
          </p:nvSpPr>
          <p:spPr>
            <a:xfrm rot="4320000">
              <a:off x="6683022" y="4040167"/>
              <a:ext cx="620169" cy="620169"/>
            </a:xfrm>
            <a:prstGeom prst="wedgeEllipseCallout">
              <a:avLst>
                <a:gd name="adj1" fmla="val 42798"/>
                <a:gd name="adj2" fmla="val 4332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endParaRPr lang="zh-CN" altLang="en-US" sz="2400">
                <a:solidFill>
                  <a:schemeClr val="accent5"/>
                </a:solidFill>
                <a:latin typeface="G8321 Black" panose="00000A05000000000000" pitchFamily="2" charset="0"/>
                <a:ea typeface="G8321 Black" panose="00000A05000000000000" pitchFamily="2" charset="0"/>
                <a:cs typeface="Manrope SemiBold" charset="0"/>
                <a:sym typeface="+mn-ea"/>
              </a:endParaRPr>
            </a:p>
          </p:txBody>
        </p:sp>
        <p:sp>
          <p:nvSpPr>
            <p:cNvPr id="37" name="椭圆形标注 12"/>
            <p:cNvSpPr/>
            <p:nvPr>
              <p:custDataLst>
                <p:tags r:id="rId4"/>
              </p:custDataLst>
            </p:nvPr>
          </p:nvSpPr>
          <p:spPr>
            <a:xfrm rot="780000">
              <a:off x="5022314" y="2132979"/>
              <a:ext cx="878230" cy="878230"/>
            </a:xfrm>
            <a:prstGeom prst="wedgeEllipseCallout">
              <a:avLst>
                <a:gd name="adj1" fmla="val 42798"/>
                <a:gd name="adj2" fmla="val 4332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  <a:sym typeface="+mn-ea"/>
              </a:endParaRPr>
            </a:p>
          </p:txBody>
        </p:sp>
        <p:sp>
          <p:nvSpPr>
            <p:cNvPr id="38" name="椭圆形标注 13"/>
            <p:cNvSpPr/>
            <p:nvPr>
              <p:custDataLst>
                <p:tags r:id="rId5"/>
              </p:custDataLst>
            </p:nvPr>
          </p:nvSpPr>
          <p:spPr>
            <a:xfrm>
              <a:off x="6238551" y="1742655"/>
              <a:ext cx="878230" cy="878230"/>
            </a:xfrm>
            <a:prstGeom prst="wedgeEllipseCallout">
              <a:avLst>
                <a:gd name="adj1" fmla="val -45100"/>
                <a:gd name="adj2" fmla="val 6552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endParaRPr lang="zh-CN" altLang="en-US" sz="2400">
                <a:solidFill>
                  <a:schemeClr val="accent5"/>
                </a:solidFill>
                <a:latin typeface="G8321 Black" panose="00000A05000000000000" pitchFamily="2" charset="0"/>
                <a:ea typeface="G8321 Black" panose="00000A05000000000000" pitchFamily="2" charset="0"/>
                <a:cs typeface="Manrope SemiBold" charset="0"/>
                <a:sym typeface="+mn-ea"/>
              </a:endParaRPr>
            </a:p>
          </p:txBody>
        </p:sp>
        <p:sp>
          <p:nvSpPr>
            <p:cNvPr id="39" name="椭圆形标注 14"/>
            <p:cNvSpPr/>
            <p:nvPr>
              <p:custDataLst>
                <p:tags r:id="rId6"/>
              </p:custDataLst>
            </p:nvPr>
          </p:nvSpPr>
          <p:spPr>
            <a:xfrm>
              <a:off x="4641395" y="3140533"/>
              <a:ext cx="1197426" cy="1197426"/>
            </a:xfrm>
            <a:prstGeom prst="wedgeEllipseCallout">
              <a:avLst>
                <a:gd name="adj1" fmla="val 42798"/>
                <a:gd name="adj2" fmla="val 4332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endParaRPr lang="zh-CN" altLang="en-US" sz="2400">
                <a:solidFill>
                  <a:schemeClr val="accent5"/>
                </a:solidFill>
                <a:latin typeface="G8321 Black" panose="00000A05000000000000" pitchFamily="2" charset="0"/>
                <a:ea typeface="G8321 Black" panose="00000A05000000000000" pitchFamily="2" charset="0"/>
                <a:cs typeface="Manrope SemiBold" charset="0"/>
                <a:sym typeface="+mn-ea"/>
              </a:endParaRPr>
            </a:p>
          </p:txBody>
        </p:sp>
        <p:sp>
          <p:nvSpPr>
            <p:cNvPr id="40" name="椭圆形标注 16"/>
            <p:cNvSpPr/>
            <p:nvPr>
              <p:custDataLst>
                <p:tags r:id="rId7"/>
              </p:custDataLst>
            </p:nvPr>
          </p:nvSpPr>
          <p:spPr>
            <a:xfrm rot="780000">
              <a:off x="5733010" y="1698567"/>
              <a:ext cx="436764" cy="436763"/>
            </a:xfrm>
            <a:prstGeom prst="wedgeEllipseCallout">
              <a:avLst>
                <a:gd name="adj1" fmla="val 42798"/>
                <a:gd name="adj2" fmla="val 4332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</a:endParaRPr>
            </a:p>
          </p:txBody>
        </p:sp>
        <p:sp>
          <p:nvSpPr>
            <p:cNvPr id="41" name="文本框 22"/>
            <p:cNvSpPr txBox="1"/>
            <p:nvPr>
              <p:custDataLst>
                <p:tags r:id="rId8"/>
              </p:custDataLst>
            </p:nvPr>
          </p:nvSpPr>
          <p:spPr>
            <a:xfrm flipH="1">
              <a:off x="1074983" y="5403053"/>
              <a:ext cx="3007603" cy="121488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45720" rIns="0" bIns="4572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Организм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учится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быстрее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и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эффективнее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реагировать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на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перепады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температуры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,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снижая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риск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переохлаждения</a:t>
              </a:r>
              <a:endPara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  <a:sym typeface="G8321 Black" panose="00000A05000000000000" pitchFamily="2" charset="0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9"/>
              </p:custDataLst>
            </p:nvPr>
          </p:nvSpPr>
          <p:spPr>
            <a:xfrm flipH="1">
              <a:off x="1092199" y="4990165"/>
              <a:ext cx="1912655" cy="36658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71755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r>
                <a:rPr lang="ru-RU" altLang="en-US" sz="1400" dirty="0">
                  <a:solidFill>
                    <a:schemeClr val="bg1"/>
                  </a:solidFill>
                  <a:latin typeface="Kinetika Ultra" panose="00000900000000000000" charset="0"/>
                  <a:ea typeface="G8321 Black" panose="00000A05000000000000" pitchFamily="2" charset="0"/>
                  <a:cs typeface="Kinetika Ultra" panose="00000900000000000000" charset="0"/>
                  <a:sym typeface="G8321 Black" panose="00000A05000000000000" pitchFamily="2" charset="0"/>
                </a:rPr>
                <a:t>Терморегуляция</a:t>
              </a:r>
              <a:endParaRPr lang="ru-RU" altLang="en-US" sz="1400" dirty="0">
                <a:solidFill>
                  <a:schemeClr val="bg1"/>
                </a:solidFill>
                <a:latin typeface="Kinetika Ultra" panose="00000900000000000000" charset="0"/>
                <a:ea typeface="G8321 Black" panose="00000A05000000000000" pitchFamily="2" charset="0"/>
                <a:cs typeface="Kinetika Ultra" panose="00000900000000000000" charset="0"/>
                <a:sym typeface="G8321 Black" panose="00000A05000000000000" pitchFamily="2" charset="0"/>
              </a:endParaRPr>
            </a:p>
          </p:txBody>
        </p:sp>
        <p:sp>
          <p:nvSpPr>
            <p:cNvPr id="43" name="文本框 43"/>
            <p:cNvSpPr txBox="1"/>
            <p:nvPr>
              <p:custDataLst>
                <p:tags r:id="rId10"/>
              </p:custDataLst>
            </p:nvPr>
          </p:nvSpPr>
          <p:spPr>
            <a:xfrm>
              <a:off x="1074983" y="4432013"/>
              <a:ext cx="1929872" cy="5696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80000"/>
                </a:lnSpc>
                <a:buClrTx/>
                <a:buSzTx/>
                <a:buFontTx/>
              </a:pPr>
              <a:r>
                <a:rPr lang="en-US" altLang="zh-CN" sz="4800" dirty="0">
                  <a:solidFill>
                    <a:schemeClr val="accent3"/>
                  </a:solidFill>
                  <a:effectLst/>
                  <a:latin typeface="G8321 Black" panose="00000A05000000000000" pitchFamily="2" charset="0"/>
                  <a:ea typeface="G8321 Black" panose="00000A05000000000000" pitchFamily="2" charset="0"/>
                  <a:cs typeface="G8321 Black" panose="00000A05000000000000" pitchFamily="2" charset="0"/>
                  <a:sym typeface="+mn-ea"/>
                </a:rPr>
                <a:t>02</a:t>
              </a:r>
              <a:endParaRPr lang="en-US" altLang="zh-CN" sz="4800" dirty="0">
                <a:solidFill>
                  <a:schemeClr val="accent3"/>
                </a:solidFill>
                <a:effectLst/>
                <a:latin typeface="G8321 Black" panose="00000A05000000000000" pitchFamily="2" charset="0"/>
                <a:ea typeface="G8321 Black" panose="00000A05000000000000" pitchFamily="2" charset="0"/>
                <a:cs typeface="G8321 Black" panose="00000A05000000000000" pitchFamily="2" charset="0"/>
                <a:sym typeface="+mn-ea"/>
              </a:endParaRPr>
            </a:p>
          </p:txBody>
        </p:sp>
        <p:sp>
          <p:nvSpPr>
            <p:cNvPr id="44" name="文本框 22"/>
            <p:cNvSpPr txBox="1"/>
            <p:nvPr>
              <p:custDataLst>
                <p:tags r:id="rId11"/>
              </p:custDataLst>
            </p:nvPr>
          </p:nvSpPr>
          <p:spPr>
            <a:xfrm flipH="1">
              <a:off x="1679850" y="2670214"/>
              <a:ext cx="2536579" cy="93432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45720" rIns="0" bIns="4572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Закаленные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дети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менее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подвержены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простудным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и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вирусным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заболеваниям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  <a:sym typeface="G8321 Black" panose="00000A05000000000000" pitchFamily="2" charset="0"/>
              </a:endParaRPr>
            </a:p>
          </p:txBody>
        </p:sp>
        <p:sp>
          <p:nvSpPr>
            <p:cNvPr id="45" name="文本框 13"/>
            <p:cNvSpPr txBox="1"/>
            <p:nvPr>
              <p:custDataLst>
                <p:tags r:id="rId12"/>
              </p:custDataLst>
            </p:nvPr>
          </p:nvSpPr>
          <p:spPr>
            <a:xfrm flipH="1">
              <a:off x="1679533" y="2268890"/>
              <a:ext cx="1929872" cy="36658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71755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r>
                <a:rPr lang="ru-RU" altLang="en-US" sz="2000" dirty="0">
                  <a:solidFill>
                    <a:schemeClr val="bg1"/>
                  </a:solidFill>
                  <a:latin typeface="Kinetika Ultra" panose="00000900000000000000" charset="0"/>
                  <a:ea typeface="G8321 Black" panose="00000A05000000000000" pitchFamily="2" charset="0"/>
                  <a:cs typeface="Kinetika Ultra" panose="00000900000000000000" charset="0"/>
                  <a:sym typeface="G8321 Black" panose="00000A05000000000000" pitchFamily="2" charset="0"/>
                </a:rPr>
                <a:t>Иммунитет</a:t>
              </a:r>
              <a:endParaRPr lang="ru-RU" altLang="en-US" sz="2000" dirty="0">
                <a:solidFill>
                  <a:schemeClr val="bg1"/>
                </a:solidFill>
                <a:latin typeface="Kinetika Ultra" panose="00000900000000000000" charset="0"/>
                <a:ea typeface="G8321 Black" panose="00000A05000000000000" pitchFamily="2" charset="0"/>
                <a:cs typeface="Kinetika Ultra" panose="00000900000000000000" charset="0"/>
                <a:sym typeface="G8321 Black" panose="00000A05000000000000" pitchFamily="2" charset="0"/>
              </a:endParaRPr>
            </a:p>
          </p:txBody>
        </p:sp>
        <p:sp>
          <p:nvSpPr>
            <p:cNvPr id="46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1704628" y="1699155"/>
              <a:ext cx="1929872" cy="5696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80000"/>
                </a:lnSpc>
                <a:buClrTx/>
                <a:buSzTx/>
                <a:buFontTx/>
              </a:pPr>
              <a:r>
                <a:rPr lang="en-US" altLang="zh-CN" sz="4800" dirty="0">
                  <a:solidFill>
                    <a:schemeClr val="accent3"/>
                  </a:solidFill>
                  <a:effectLst/>
                  <a:latin typeface="G8321 Black" panose="00000A05000000000000" pitchFamily="2" charset="0"/>
                  <a:ea typeface="G8321 Black" panose="00000A05000000000000" pitchFamily="2" charset="0"/>
                  <a:cs typeface="G8321 Black" panose="00000A05000000000000" pitchFamily="2" charset="0"/>
                  <a:sym typeface="+mn-ea"/>
                </a:rPr>
                <a:t>01</a:t>
              </a:r>
              <a:endParaRPr lang="en-US" altLang="zh-CN" sz="4800" dirty="0">
                <a:solidFill>
                  <a:schemeClr val="accent3"/>
                </a:solidFill>
                <a:effectLst/>
                <a:latin typeface="G8321 Black" panose="00000A05000000000000" pitchFamily="2" charset="0"/>
                <a:ea typeface="G8321 Black" panose="00000A05000000000000" pitchFamily="2" charset="0"/>
                <a:cs typeface="G8321 Black" panose="00000A05000000000000" pitchFamily="2" charset="0"/>
                <a:sym typeface="+mn-ea"/>
              </a:endParaRPr>
            </a:p>
          </p:txBody>
        </p:sp>
        <p:sp>
          <p:nvSpPr>
            <p:cNvPr id="47" name="文本框 22"/>
            <p:cNvSpPr txBox="1"/>
            <p:nvPr>
              <p:custDataLst>
                <p:tags r:id="rId14"/>
              </p:custDataLst>
            </p:nvPr>
          </p:nvSpPr>
          <p:spPr>
            <a:xfrm flipH="1">
              <a:off x="9184206" y="5403121"/>
              <a:ext cx="1932811" cy="653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45720" rIns="0" bIns="4572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</a:pP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Нормализация сна и апппетита</a:t>
              </a:r>
              <a:endPara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  <a:sym typeface="G8321 Black" panose="00000A05000000000000" pitchFamily="2" charset="0"/>
              </a:endParaRPr>
            </a:p>
          </p:txBody>
        </p:sp>
        <p:sp>
          <p:nvSpPr>
            <p:cNvPr id="48" name="文本框 27"/>
            <p:cNvSpPr txBox="1"/>
            <p:nvPr>
              <p:custDataLst>
                <p:tags r:id="rId15"/>
              </p:custDataLst>
            </p:nvPr>
          </p:nvSpPr>
          <p:spPr>
            <a:xfrm flipH="1">
              <a:off x="9184206" y="4990165"/>
              <a:ext cx="1929872" cy="36658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71755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r>
                <a:rPr lang="ru-RU" altLang="en-US" sz="1400" dirty="0">
                  <a:solidFill>
                    <a:schemeClr val="bg1"/>
                  </a:solidFill>
                  <a:latin typeface="Kinetika Ultra" panose="00000900000000000000" charset="0"/>
                  <a:ea typeface="G8321 Black" panose="00000A05000000000000" pitchFamily="2" charset="0"/>
                  <a:cs typeface="Kinetika Ultra" panose="00000900000000000000" charset="0"/>
                  <a:sym typeface="G8321 Black" panose="00000A05000000000000" pitchFamily="2" charset="0"/>
                </a:rPr>
                <a:t>Нервная система</a:t>
              </a:r>
              <a:endParaRPr lang="ru-RU" altLang="en-US" sz="1400" dirty="0">
                <a:solidFill>
                  <a:schemeClr val="bg1"/>
                </a:solidFill>
                <a:latin typeface="Kinetika Ultra" panose="00000900000000000000" charset="0"/>
                <a:ea typeface="G8321 Black" panose="00000A05000000000000" pitchFamily="2" charset="0"/>
                <a:cs typeface="Kinetika Ultra" panose="00000900000000000000" charset="0"/>
                <a:sym typeface="G8321 Black" panose="00000A05000000000000" pitchFamily="2" charset="0"/>
              </a:endParaRPr>
            </a:p>
          </p:txBody>
        </p:sp>
        <p:sp>
          <p:nvSpPr>
            <p:cNvPr id="49" name="文本框 30"/>
            <p:cNvSpPr txBox="1"/>
            <p:nvPr>
              <p:custDataLst>
                <p:tags r:id="rId16"/>
              </p:custDataLst>
            </p:nvPr>
          </p:nvSpPr>
          <p:spPr>
            <a:xfrm>
              <a:off x="9184206" y="4432013"/>
              <a:ext cx="1929872" cy="5696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80000"/>
                </a:lnSpc>
                <a:buClrTx/>
                <a:buSzTx/>
                <a:buFontTx/>
              </a:pPr>
              <a:r>
                <a:rPr lang="en-US" altLang="zh-CN" sz="4800" dirty="0">
                  <a:solidFill>
                    <a:schemeClr val="accent3"/>
                  </a:solidFill>
                  <a:effectLst/>
                  <a:latin typeface="G8321 Black" panose="00000A05000000000000" pitchFamily="2" charset="0"/>
                  <a:ea typeface="G8321 Black" panose="00000A05000000000000" pitchFamily="2" charset="0"/>
                  <a:cs typeface="G8321 Black" panose="00000A05000000000000" pitchFamily="2" charset="0"/>
                  <a:sym typeface="+mn-ea"/>
                </a:rPr>
                <a:t>04</a:t>
              </a:r>
              <a:endParaRPr lang="en-US" altLang="zh-CN" sz="4800" dirty="0">
                <a:solidFill>
                  <a:schemeClr val="accent3"/>
                </a:solidFill>
                <a:effectLst/>
                <a:latin typeface="G8321 Black" panose="00000A05000000000000" pitchFamily="2" charset="0"/>
                <a:ea typeface="G8321 Black" panose="00000A05000000000000" pitchFamily="2" charset="0"/>
                <a:cs typeface="G8321 Black" panose="00000A05000000000000" pitchFamily="2" charset="0"/>
                <a:sym typeface="+mn-ea"/>
              </a:endParaRPr>
            </a:p>
          </p:txBody>
        </p:sp>
        <p:sp>
          <p:nvSpPr>
            <p:cNvPr id="50" name="文本框 22"/>
            <p:cNvSpPr txBox="1"/>
            <p:nvPr>
              <p:custDataLst>
                <p:tags r:id="rId17"/>
              </p:custDataLst>
            </p:nvPr>
          </p:nvSpPr>
          <p:spPr>
            <a:xfrm flipH="1">
              <a:off x="8268391" y="2670214"/>
              <a:ext cx="2848664" cy="934326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tIns="45720" rIns="0" bIns="4572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Повышается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выносливость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,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улучшается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физическое</a:t>
              </a:r>
              <a:r>
                <a:rPr lang="en-US" alt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 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развитие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nrope SemiBold" charset="0"/>
                  <a:ea typeface="Manrope SemiBold" charset="0"/>
                  <a:cs typeface="Manrope SemiBold" charset="0"/>
                  <a:sym typeface="G8321 Black" panose="00000A05000000000000" pitchFamily="2" charset="0"/>
                </a:rPr>
                <a:t>, улучшается кровообращение</a:t>
              </a:r>
              <a:endPara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Manrope SemiBold" charset="0"/>
                <a:sym typeface="G8321 Black" panose="00000A05000000000000" pitchFamily="2" charset="0"/>
              </a:endParaRPr>
            </a:p>
          </p:txBody>
        </p:sp>
        <p:sp>
          <p:nvSpPr>
            <p:cNvPr id="51" name="文本框 33"/>
            <p:cNvSpPr txBox="1"/>
            <p:nvPr>
              <p:custDataLst>
                <p:tags r:id="rId18"/>
              </p:custDataLst>
            </p:nvPr>
          </p:nvSpPr>
          <p:spPr>
            <a:xfrm flipH="1">
              <a:off x="8268355" y="2257307"/>
              <a:ext cx="1929872" cy="36658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71755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buClrTx/>
                <a:buSzTx/>
                <a:buFontTx/>
              </a:pPr>
              <a:r>
                <a:rPr lang="ru-RU" altLang="en-US" sz="2000" dirty="0">
                  <a:solidFill>
                    <a:schemeClr val="bg1"/>
                  </a:solidFill>
                  <a:latin typeface="Kinetika Ultra" panose="00000900000000000000" charset="0"/>
                  <a:ea typeface="G8321 Black" panose="00000A05000000000000" pitchFamily="2" charset="0"/>
                  <a:cs typeface="Kinetika Ultra" panose="00000900000000000000" charset="0"/>
                  <a:sym typeface="G8321 Black" panose="00000A05000000000000" pitchFamily="2" charset="0"/>
                </a:rPr>
                <a:t>Укрепление</a:t>
              </a:r>
              <a:endParaRPr lang="ru-RU" altLang="en-US" sz="2000" dirty="0">
                <a:solidFill>
                  <a:schemeClr val="bg1"/>
                </a:solidFill>
                <a:latin typeface="Kinetika Ultra" panose="00000900000000000000" charset="0"/>
                <a:ea typeface="G8321 Black" panose="00000A05000000000000" pitchFamily="2" charset="0"/>
                <a:cs typeface="Kinetika Ultra" panose="00000900000000000000" charset="0"/>
                <a:sym typeface="G8321 Black" panose="00000A05000000000000" pitchFamily="2" charset="0"/>
              </a:endParaRPr>
            </a:p>
          </p:txBody>
        </p:sp>
        <p:sp>
          <p:nvSpPr>
            <p:cNvPr id="52" name="文本框 38"/>
            <p:cNvSpPr txBox="1"/>
            <p:nvPr>
              <p:custDataLst>
                <p:tags r:id="rId19"/>
              </p:custDataLst>
            </p:nvPr>
          </p:nvSpPr>
          <p:spPr>
            <a:xfrm>
              <a:off x="8268355" y="1699155"/>
              <a:ext cx="1929872" cy="5696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ct val="80000"/>
                </a:lnSpc>
                <a:buClrTx/>
                <a:buSzTx/>
                <a:buFontTx/>
              </a:pPr>
              <a:r>
                <a:rPr lang="en-US" altLang="zh-CN" sz="4800" dirty="0">
                  <a:solidFill>
                    <a:schemeClr val="accent3"/>
                  </a:solidFill>
                  <a:effectLst/>
                  <a:latin typeface="G8321 Black" panose="00000A05000000000000" pitchFamily="2" charset="0"/>
                  <a:ea typeface="G8321 Black" panose="00000A05000000000000" pitchFamily="2" charset="0"/>
                  <a:cs typeface="G8321 Black" panose="00000A05000000000000" pitchFamily="2" charset="0"/>
                  <a:sym typeface="+mn-ea"/>
                </a:rPr>
                <a:t>03</a:t>
              </a:r>
              <a:endParaRPr lang="en-US" altLang="zh-CN" sz="4800" dirty="0">
                <a:solidFill>
                  <a:schemeClr val="accent3"/>
                </a:solidFill>
                <a:effectLst/>
                <a:latin typeface="G8321 Black" panose="00000A05000000000000" pitchFamily="2" charset="0"/>
                <a:ea typeface="G8321 Black" panose="00000A05000000000000" pitchFamily="2" charset="0"/>
                <a:cs typeface="G8321 Black" panose="00000A05000000000000" pitchFamily="2" charset="0"/>
                <a:sym typeface="+mn-ea"/>
              </a:endParaRPr>
            </a:p>
          </p:txBody>
        </p:sp>
        <p:sp>
          <p:nvSpPr>
            <p:cNvPr id="53" name="Oval 2"/>
            <p:cNvSpPr/>
            <p:nvPr>
              <p:custDataLst>
                <p:tags r:id="rId20"/>
              </p:custDataLst>
            </p:nvPr>
          </p:nvSpPr>
          <p:spPr>
            <a:xfrm>
              <a:off x="5055157" y="3546080"/>
              <a:ext cx="369902" cy="386333"/>
            </a:xfrm>
            <a:custGeom>
              <a:avLst/>
              <a:gdLst>
                <a:gd name="connsiteX0" fmla="*/ 250747 w 509195"/>
                <a:gd name="connsiteY0" fmla="*/ 154157 h 531813"/>
                <a:gd name="connsiteX1" fmla="*/ 266746 w 509195"/>
                <a:gd name="connsiteY1" fmla="*/ 170161 h 531813"/>
                <a:gd name="connsiteX2" fmla="*/ 266746 w 509195"/>
                <a:gd name="connsiteY2" fmla="*/ 258468 h 531813"/>
                <a:gd name="connsiteX3" fmla="*/ 360505 w 509195"/>
                <a:gd name="connsiteY3" fmla="*/ 352252 h 531813"/>
                <a:gd name="connsiteX4" fmla="*/ 360505 w 509195"/>
                <a:gd name="connsiteY4" fmla="*/ 374924 h 531813"/>
                <a:gd name="connsiteX5" fmla="*/ 349220 w 509195"/>
                <a:gd name="connsiteY5" fmla="*/ 379639 h 531813"/>
                <a:gd name="connsiteX6" fmla="*/ 337887 w 509195"/>
                <a:gd name="connsiteY6" fmla="*/ 374924 h 531813"/>
                <a:gd name="connsiteX7" fmla="*/ 242604 w 509195"/>
                <a:gd name="connsiteY7" fmla="*/ 279520 h 531813"/>
                <a:gd name="connsiteX8" fmla="*/ 234985 w 509195"/>
                <a:gd name="connsiteY8" fmla="*/ 268470 h 531813"/>
                <a:gd name="connsiteX9" fmla="*/ 234747 w 509195"/>
                <a:gd name="connsiteY9" fmla="*/ 262850 h 531813"/>
                <a:gd name="connsiteX10" fmla="*/ 234747 w 509195"/>
                <a:gd name="connsiteY10" fmla="*/ 170161 h 531813"/>
                <a:gd name="connsiteX11" fmla="*/ 250747 w 509195"/>
                <a:gd name="connsiteY11" fmla="*/ 154157 h 531813"/>
                <a:gd name="connsiteX12" fmla="*/ 120928 w 509195"/>
                <a:gd name="connsiteY12" fmla="*/ 32048 h 531813"/>
                <a:gd name="connsiteX13" fmla="*/ 32006 w 509195"/>
                <a:gd name="connsiteY13" fmla="*/ 120905 h 531813"/>
                <a:gd name="connsiteX14" fmla="*/ 32006 w 509195"/>
                <a:gd name="connsiteY14" fmla="*/ 410908 h 531813"/>
                <a:gd name="connsiteX15" fmla="*/ 120928 w 509195"/>
                <a:gd name="connsiteY15" fmla="*/ 499765 h 531813"/>
                <a:gd name="connsiteX16" fmla="*/ 388219 w 509195"/>
                <a:gd name="connsiteY16" fmla="*/ 499765 h 531813"/>
                <a:gd name="connsiteX17" fmla="*/ 477141 w 509195"/>
                <a:gd name="connsiteY17" fmla="*/ 410908 h 531813"/>
                <a:gd name="connsiteX18" fmla="*/ 477189 w 509195"/>
                <a:gd name="connsiteY18" fmla="*/ 410908 h 531813"/>
                <a:gd name="connsiteX19" fmla="*/ 477189 w 509195"/>
                <a:gd name="connsiteY19" fmla="*/ 120905 h 531813"/>
                <a:gd name="connsiteX20" fmla="*/ 388314 w 509195"/>
                <a:gd name="connsiteY20" fmla="*/ 32048 h 531813"/>
                <a:gd name="connsiteX21" fmla="*/ 120928 w 509195"/>
                <a:gd name="connsiteY21" fmla="*/ 0 h 531813"/>
                <a:gd name="connsiteX22" fmla="*/ 388219 w 509195"/>
                <a:gd name="connsiteY22" fmla="*/ 0 h 531813"/>
                <a:gd name="connsiteX23" fmla="*/ 509195 w 509195"/>
                <a:gd name="connsiteY23" fmla="*/ 120905 h 531813"/>
                <a:gd name="connsiteX24" fmla="*/ 509195 w 509195"/>
                <a:gd name="connsiteY24" fmla="*/ 410908 h 531813"/>
                <a:gd name="connsiteX25" fmla="*/ 388314 w 509195"/>
                <a:gd name="connsiteY25" fmla="*/ 531813 h 531813"/>
                <a:gd name="connsiteX26" fmla="*/ 120928 w 509195"/>
                <a:gd name="connsiteY26" fmla="*/ 531813 h 531813"/>
                <a:gd name="connsiteX27" fmla="*/ 0 w 509195"/>
                <a:gd name="connsiteY27" fmla="*/ 410908 h 531813"/>
                <a:gd name="connsiteX28" fmla="*/ 0 w 509195"/>
                <a:gd name="connsiteY28" fmla="*/ 120905 h 531813"/>
                <a:gd name="connsiteX29" fmla="*/ 120928 w 509195"/>
                <a:gd name="connsiteY29" fmla="*/ 0 h 53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9195" h="531813">
                  <a:moveTo>
                    <a:pt x="250747" y="154157"/>
                  </a:moveTo>
                  <a:cubicBezTo>
                    <a:pt x="259556" y="154157"/>
                    <a:pt x="266746" y="161302"/>
                    <a:pt x="266746" y="170161"/>
                  </a:cubicBezTo>
                  <a:lnTo>
                    <a:pt x="266746" y="258468"/>
                  </a:lnTo>
                  <a:lnTo>
                    <a:pt x="360505" y="352252"/>
                  </a:lnTo>
                  <a:cubicBezTo>
                    <a:pt x="366743" y="358491"/>
                    <a:pt x="366743" y="368684"/>
                    <a:pt x="360505" y="374924"/>
                  </a:cubicBezTo>
                  <a:cubicBezTo>
                    <a:pt x="357410" y="378067"/>
                    <a:pt x="353315" y="379639"/>
                    <a:pt x="349220" y="379639"/>
                  </a:cubicBezTo>
                  <a:cubicBezTo>
                    <a:pt x="345077" y="379639"/>
                    <a:pt x="341030" y="378067"/>
                    <a:pt x="337887" y="374924"/>
                  </a:cubicBezTo>
                  <a:lnTo>
                    <a:pt x="242604" y="279520"/>
                  </a:lnTo>
                  <a:cubicBezTo>
                    <a:pt x="238604" y="277139"/>
                    <a:pt x="235747" y="273138"/>
                    <a:pt x="234985" y="268470"/>
                  </a:cubicBezTo>
                  <a:cubicBezTo>
                    <a:pt x="234557" y="266612"/>
                    <a:pt x="234509" y="264755"/>
                    <a:pt x="234747" y="262850"/>
                  </a:cubicBezTo>
                  <a:lnTo>
                    <a:pt x="234747" y="170161"/>
                  </a:lnTo>
                  <a:cubicBezTo>
                    <a:pt x="234747" y="161349"/>
                    <a:pt x="241890" y="154157"/>
                    <a:pt x="250747" y="154157"/>
                  </a:cubicBezTo>
                  <a:close/>
                  <a:moveTo>
                    <a:pt x="120928" y="32048"/>
                  </a:moveTo>
                  <a:cubicBezTo>
                    <a:pt x="71919" y="32048"/>
                    <a:pt x="32006" y="71905"/>
                    <a:pt x="32006" y="120905"/>
                  </a:cubicBezTo>
                  <a:lnTo>
                    <a:pt x="32006" y="410908"/>
                  </a:lnTo>
                  <a:cubicBezTo>
                    <a:pt x="32006" y="459908"/>
                    <a:pt x="71919" y="499765"/>
                    <a:pt x="120928" y="499765"/>
                  </a:cubicBezTo>
                  <a:lnTo>
                    <a:pt x="388219" y="499765"/>
                  </a:lnTo>
                  <a:cubicBezTo>
                    <a:pt x="437229" y="499765"/>
                    <a:pt x="477141" y="459908"/>
                    <a:pt x="477141" y="410908"/>
                  </a:cubicBezTo>
                  <a:lnTo>
                    <a:pt x="477189" y="410908"/>
                  </a:lnTo>
                  <a:lnTo>
                    <a:pt x="477189" y="120905"/>
                  </a:lnTo>
                  <a:cubicBezTo>
                    <a:pt x="477189" y="71905"/>
                    <a:pt x="437276" y="32048"/>
                    <a:pt x="388314" y="32048"/>
                  </a:cubicBezTo>
                  <a:close/>
                  <a:moveTo>
                    <a:pt x="120928" y="0"/>
                  </a:moveTo>
                  <a:lnTo>
                    <a:pt x="388219" y="0"/>
                  </a:lnTo>
                  <a:cubicBezTo>
                    <a:pt x="454899" y="0"/>
                    <a:pt x="509195" y="54238"/>
                    <a:pt x="509195" y="120905"/>
                  </a:cubicBezTo>
                  <a:lnTo>
                    <a:pt x="509195" y="410908"/>
                  </a:lnTo>
                  <a:cubicBezTo>
                    <a:pt x="509195" y="477575"/>
                    <a:pt x="454994" y="531813"/>
                    <a:pt x="388314" y="531813"/>
                  </a:cubicBezTo>
                  <a:lnTo>
                    <a:pt x="120928" y="531813"/>
                  </a:lnTo>
                  <a:cubicBezTo>
                    <a:pt x="54248" y="531813"/>
                    <a:pt x="0" y="477575"/>
                    <a:pt x="0" y="410908"/>
                  </a:cubicBezTo>
                  <a:lnTo>
                    <a:pt x="0" y="120905"/>
                  </a:lnTo>
                  <a:cubicBezTo>
                    <a:pt x="0" y="54238"/>
                    <a:pt x="54248" y="0"/>
                    <a:pt x="1209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G8321 Black" panose="00000A05000000000000" pitchFamily="2" charset="0"/>
              </a:endParaRPr>
            </a:p>
          </p:txBody>
        </p:sp>
        <p:sp>
          <p:nvSpPr>
            <p:cNvPr id="54" name="Oval 30"/>
            <p:cNvSpPr/>
            <p:nvPr>
              <p:custDataLst>
                <p:tags r:id="rId21"/>
              </p:custDataLst>
            </p:nvPr>
          </p:nvSpPr>
          <p:spPr>
            <a:xfrm>
              <a:off x="6499935" y="1988604"/>
              <a:ext cx="355463" cy="386333"/>
            </a:xfrm>
            <a:custGeom>
              <a:avLst/>
              <a:gdLst>
                <a:gd name="T0" fmla="*/ 7090 w 11779"/>
                <a:gd name="T1" fmla="*/ 4772 h 12800"/>
                <a:gd name="T2" fmla="*/ 7338 w 11779"/>
                <a:gd name="T3" fmla="*/ 4883 h 12800"/>
                <a:gd name="T4" fmla="*/ 7586 w 11779"/>
                <a:gd name="T5" fmla="*/ 4772 h 12800"/>
                <a:gd name="T6" fmla="*/ 9324 w 11779"/>
                <a:gd name="T7" fmla="*/ 3034 h 12800"/>
                <a:gd name="T8" fmla="*/ 11062 w 11779"/>
                <a:gd name="T9" fmla="*/ 4772 h 12800"/>
                <a:gd name="T10" fmla="*/ 11310 w 11779"/>
                <a:gd name="T11" fmla="*/ 4883 h 12800"/>
                <a:gd name="T12" fmla="*/ 11559 w 11779"/>
                <a:gd name="T13" fmla="*/ 4772 h 12800"/>
                <a:gd name="T14" fmla="*/ 11559 w 11779"/>
                <a:gd name="T15" fmla="*/ 4248 h 12800"/>
                <a:gd name="T16" fmla="*/ 9876 w 11779"/>
                <a:gd name="T17" fmla="*/ 2483 h 12800"/>
                <a:gd name="T18" fmla="*/ 11614 w 11779"/>
                <a:gd name="T19" fmla="*/ 745 h 12800"/>
                <a:gd name="T20" fmla="*/ 11614 w 11779"/>
                <a:gd name="T21" fmla="*/ 221 h 12800"/>
                <a:gd name="T22" fmla="*/ 11090 w 11779"/>
                <a:gd name="T23" fmla="*/ 221 h 12800"/>
                <a:gd name="T24" fmla="*/ 9352 w 11779"/>
                <a:gd name="T25" fmla="*/ 1959 h 12800"/>
                <a:gd name="T26" fmla="*/ 7614 w 11779"/>
                <a:gd name="T27" fmla="*/ 221 h 12800"/>
                <a:gd name="T28" fmla="*/ 7090 w 11779"/>
                <a:gd name="T29" fmla="*/ 221 h 12800"/>
                <a:gd name="T30" fmla="*/ 7090 w 11779"/>
                <a:gd name="T31" fmla="*/ 745 h 12800"/>
                <a:gd name="T32" fmla="*/ 8828 w 11779"/>
                <a:gd name="T33" fmla="*/ 2483 h 12800"/>
                <a:gd name="T34" fmla="*/ 7090 w 11779"/>
                <a:gd name="T35" fmla="*/ 4221 h 12800"/>
                <a:gd name="T36" fmla="*/ 7090 w 11779"/>
                <a:gd name="T37" fmla="*/ 4772 h 12800"/>
                <a:gd name="T38" fmla="*/ 4552 w 11779"/>
                <a:gd name="T39" fmla="*/ 9683 h 12800"/>
                <a:gd name="T40" fmla="*/ 855 w 11779"/>
                <a:gd name="T41" fmla="*/ 7310 h 12800"/>
                <a:gd name="T42" fmla="*/ 469 w 11779"/>
                <a:gd name="T43" fmla="*/ 7310 h 12800"/>
                <a:gd name="T44" fmla="*/ 276 w 11779"/>
                <a:gd name="T45" fmla="*/ 7641 h 12800"/>
                <a:gd name="T46" fmla="*/ 276 w 11779"/>
                <a:gd name="T47" fmla="*/ 12414 h 12800"/>
                <a:gd name="T48" fmla="*/ 469 w 11779"/>
                <a:gd name="T49" fmla="*/ 12745 h 12800"/>
                <a:gd name="T50" fmla="*/ 635 w 11779"/>
                <a:gd name="T51" fmla="*/ 12800 h 12800"/>
                <a:gd name="T52" fmla="*/ 828 w 11779"/>
                <a:gd name="T53" fmla="*/ 12745 h 12800"/>
                <a:gd name="T54" fmla="*/ 4524 w 11779"/>
                <a:gd name="T55" fmla="*/ 10372 h 12800"/>
                <a:gd name="T56" fmla="*/ 4690 w 11779"/>
                <a:gd name="T57" fmla="*/ 10069 h 12800"/>
                <a:gd name="T58" fmla="*/ 4552 w 11779"/>
                <a:gd name="T59" fmla="*/ 9683 h 12800"/>
                <a:gd name="T60" fmla="*/ 1021 w 11779"/>
                <a:gd name="T61" fmla="*/ 11697 h 12800"/>
                <a:gd name="T62" fmla="*/ 1021 w 11779"/>
                <a:gd name="T63" fmla="*/ 8276 h 12800"/>
                <a:gd name="T64" fmla="*/ 3669 w 11779"/>
                <a:gd name="T65" fmla="*/ 9986 h 12800"/>
                <a:gd name="T66" fmla="*/ 1021 w 11779"/>
                <a:gd name="T67" fmla="*/ 11697 h 12800"/>
                <a:gd name="T68" fmla="*/ 2510 w 11779"/>
                <a:gd name="T69" fmla="*/ 0 h 12800"/>
                <a:gd name="T70" fmla="*/ 0 w 11779"/>
                <a:gd name="T71" fmla="*/ 2510 h 12800"/>
                <a:gd name="T72" fmla="*/ 2510 w 11779"/>
                <a:gd name="T73" fmla="*/ 5021 h 12800"/>
                <a:gd name="T74" fmla="*/ 5021 w 11779"/>
                <a:gd name="T75" fmla="*/ 2510 h 12800"/>
                <a:gd name="T76" fmla="*/ 2510 w 11779"/>
                <a:gd name="T77" fmla="*/ 0 h 12800"/>
                <a:gd name="T78" fmla="*/ 2510 w 11779"/>
                <a:gd name="T79" fmla="*/ 4303 h 12800"/>
                <a:gd name="T80" fmla="*/ 717 w 11779"/>
                <a:gd name="T81" fmla="*/ 2510 h 12800"/>
                <a:gd name="T82" fmla="*/ 2510 w 11779"/>
                <a:gd name="T83" fmla="*/ 717 h 12800"/>
                <a:gd name="T84" fmla="*/ 4304 w 11779"/>
                <a:gd name="T85" fmla="*/ 2510 h 12800"/>
                <a:gd name="T86" fmla="*/ 2510 w 11779"/>
                <a:gd name="T87" fmla="*/ 4303 h 12800"/>
                <a:gd name="T88" fmla="*/ 10676 w 11779"/>
                <a:gd name="T89" fmla="*/ 7559 h 12800"/>
                <a:gd name="T90" fmla="*/ 8028 w 11779"/>
                <a:gd name="T91" fmla="*/ 7559 h 12800"/>
                <a:gd name="T92" fmla="*/ 6924 w 11779"/>
                <a:gd name="T93" fmla="*/ 8662 h 12800"/>
                <a:gd name="T94" fmla="*/ 6924 w 11779"/>
                <a:gd name="T95" fmla="*/ 11310 h 12800"/>
                <a:gd name="T96" fmla="*/ 8028 w 11779"/>
                <a:gd name="T97" fmla="*/ 12414 h 12800"/>
                <a:gd name="T98" fmla="*/ 10676 w 11779"/>
                <a:gd name="T99" fmla="*/ 12414 h 12800"/>
                <a:gd name="T100" fmla="*/ 11779 w 11779"/>
                <a:gd name="T101" fmla="*/ 11310 h 12800"/>
                <a:gd name="T102" fmla="*/ 11779 w 11779"/>
                <a:gd name="T103" fmla="*/ 8662 h 12800"/>
                <a:gd name="T104" fmla="*/ 10676 w 11779"/>
                <a:gd name="T105" fmla="*/ 7559 h 12800"/>
                <a:gd name="T106" fmla="*/ 11035 w 11779"/>
                <a:gd name="T107" fmla="*/ 11310 h 12800"/>
                <a:gd name="T108" fmla="*/ 10676 w 11779"/>
                <a:gd name="T109" fmla="*/ 11669 h 12800"/>
                <a:gd name="T110" fmla="*/ 8028 w 11779"/>
                <a:gd name="T111" fmla="*/ 11669 h 12800"/>
                <a:gd name="T112" fmla="*/ 7669 w 11779"/>
                <a:gd name="T113" fmla="*/ 11310 h 12800"/>
                <a:gd name="T114" fmla="*/ 7669 w 11779"/>
                <a:gd name="T115" fmla="*/ 8662 h 12800"/>
                <a:gd name="T116" fmla="*/ 8028 w 11779"/>
                <a:gd name="T117" fmla="*/ 8303 h 12800"/>
                <a:gd name="T118" fmla="*/ 10676 w 11779"/>
                <a:gd name="T119" fmla="*/ 8303 h 12800"/>
                <a:gd name="T120" fmla="*/ 11035 w 11779"/>
                <a:gd name="T121" fmla="*/ 8662 h 12800"/>
                <a:gd name="T122" fmla="*/ 11035 w 11779"/>
                <a:gd name="T123" fmla="*/ 113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79" h="12800">
                  <a:moveTo>
                    <a:pt x="7090" y="4772"/>
                  </a:moveTo>
                  <a:cubicBezTo>
                    <a:pt x="7173" y="4855"/>
                    <a:pt x="7255" y="4883"/>
                    <a:pt x="7338" y="4883"/>
                  </a:cubicBezTo>
                  <a:cubicBezTo>
                    <a:pt x="7421" y="4883"/>
                    <a:pt x="7531" y="4855"/>
                    <a:pt x="7586" y="4772"/>
                  </a:cubicBezTo>
                  <a:lnTo>
                    <a:pt x="9324" y="3034"/>
                  </a:lnTo>
                  <a:lnTo>
                    <a:pt x="11062" y="4772"/>
                  </a:lnTo>
                  <a:cubicBezTo>
                    <a:pt x="11145" y="4855"/>
                    <a:pt x="11228" y="4883"/>
                    <a:pt x="11310" y="4883"/>
                  </a:cubicBezTo>
                  <a:cubicBezTo>
                    <a:pt x="11393" y="4883"/>
                    <a:pt x="11504" y="4855"/>
                    <a:pt x="11559" y="4772"/>
                  </a:cubicBezTo>
                  <a:cubicBezTo>
                    <a:pt x="11697" y="4634"/>
                    <a:pt x="11697" y="4386"/>
                    <a:pt x="11559" y="4248"/>
                  </a:cubicBezTo>
                  <a:lnTo>
                    <a:pt x="9876" y="2483"/>
                  </a:lnTo>
                  <a:lnTo>
                    <a:pt x="11614" y="745"/>
                  </a:lnTo>
                  <a:cubicBezTo>
                    <a:pt x="11752" y="607"/>
                    <a:pt x="11752" y="359"/>
                    <a:pt x="11614" y="221"/>
                  </a:cubicBezTo>
                  <a:cubicBezTo>
                    <a:pt x="11476" y="83"/>
                    <a:pt x="11228" y="83"/>
                    <a:pt x="11090" y="221"/>
                  </a:cubicBezTo>
                  <a:lnTo>
                    <a:pt x="9352" y="1959"/>
                  </a:lnTo>
                  <a:lnTo>
                    <a:pt x="7614" y="221"/>
                  </a:lnTo>
                  <a:cubicBezTo>
                    <a:pt x="7476" y="83"/>
                    <a:pt x="7228" y="83"/>
                    <a:pt x="7090" y="221"/>
                  </a:cubicBezTo>
                  <a:cubicBezTo>
                    <a:pt x="6952" y="359"/>
                    <a:pt x="6952" y="607"/>
                    <a:pt x="7090" y="745"/>
                  </a:cubicBezTo>
                  <a:lnTo>
                    <a:pt x="8828" y="2483"/>
                  </a:lnTo>
                  <a:lnTo>
                    <a:pt x="7090" y="4221"/>
                  </a:lnTo>
                  <a:cubicBezTo>
                    <a:pt x="6924" y="4386"/>
                    <a:pt x="6924" y="4607"/>
                    <a:pt x="7090" y="4772"/>
                  </a:cubicBezTo>
                  <a:close/>
                  <a:moveTo>
                    <a:pt x="4552" y="9683"/>
                  </a:moveTo>
                  <a:lnTo>
                    <a:pt x="855" y="7310"/>
                  </a:lnTo>
                  <a:cubicBezTo>
                    <a:pt x="745" y="7228"/>
                    <a:pt x="607" y="7228"/>
                    <a:pt x="469" y="7310"/>
                  </a:cubicBezTo>
                  <a:cubicBezTo>
                    <a:pt x="359" y="7366"/>
                    <a:pt x="276" y="7503"/>
                    <a:pt x="276" y="7641"/>
                  </a:cubicBezTo>
                  <a:lnTo>
                    <a:pt x="276" y="12414"/>
                  </a:lnTo>
                  <a:cubicBezTo>
                    <a:pt x="276" y="12552"/>
                    <a:pt x="359" y="12662"/>
                    <a:pt x="469" y="12745"/>
                  </a:cubicBezTo>
                  <a:cubicBezTo>
                    <a:pt x="524" y="12772"/>
                    <a:pt x="579" y="12800"/>
                    <a:pt x="635" y="12800"/>
                  </a:cubicBezTo>
                  <a:cubicBezTo>
                    <a:pt x="717" y="12800"/>
                    <a:pt x="773" y="12772"/>
                    <a:pt x="828" y="12745"/>
                  </a:cubicBezTo>
                  <a:lnTo>
                    <a:pt x="4524" y="10372"/>
                  </a:lnTo>
                  <a:cubicBezTo>
                    <a:pt x="4635" y="10317"/>
                    <a:pt x="4690" y="10179"/>
                    <a:pt x="4690" y="10069"/>
                  </a:cubicBezTo>
                  <a:cubicBezTo>
                    <a:pt x="4690" y="9959"/>
                    <a:pt x="4662" y="9738"/>
                    <a:pt x="4552" y="9683"/>
                  </a:cubicBezTo>
                  <a:close/>
                  <a:moveTo>
                    <a:pt x="1021" y="11697"/>
                  </a:moveTo>
                  <a:lnTo>
                    <a:pt x="1021" y="8276"/>
                  </a:lnTo>
                  <a:lnTo>
                    <a:pt x="3669" y="9986"/>
                  </a:lnTo>
                  <a:lnTo>
                    <a:pt x="1021" y="11697"/>
                  </a:lnTo>
                  <a:close/>
                  <a:moveTo>
                    <a:pt x="2510" y="0"/>
                  </a:moveTo>
                  <a:cubicBezTo>
                    <a:pt x="1131" y="0"/>
                    <a:pt x="0" y="1131"/>
                    <a:pt x="0" y="2510"/>
                  </a:cubicBezTo>
                  <a:cubicBezTo>
                    <a:pt x="0" y="3890"/>
                    <a:pt x="1131" y="5021"/>
                    <a:pt x="2510" y="5021"/>
                  </a:cubicBezTo>
                  <a:cubicBezTo>
                    <a:pt x="3890" y="5021"/>
                    <a:pt x="5021" y="3890"/>
                    <a:pt x="5021" y="2510"/>
                  </a:cubicBezTo>
                  <a:cubicBezTo>
                    <a:pt x="5021" y="1131"/>
                    <a:pt x="3890" y="0"/>
                    <a:pt x="2510" y="0"/>
                  </a:cubicBezTo>
                  <a:close/>
                  <a:moveTo>
                    <a:pt x="2510" y="4303"/>
                  </a:moveTo>
                  <a:cubicBezTo>
                    <a:pt x="1517" y="4303"/>
                    <a:pt x="717" y="3503"/>
                    <a:pt x="717" y="2510"/>
                  </a:cubicBezTo>
                  <a:cubicBezTo>
                    <a:pt x="717" y="1517"/>
                    <a:pt x="1517" y="717"/>
                    <a:pt x="2510" y="717"/>
                  </a:cubicBezTo>
                  <a:cubicBezTo>
                    <a:pt x="3504" y="717"/>
                    <a:pt x="4304" y="1517"/>
                    <a:pt x="4304" y="2510"/>
                  </a:cubicBezTo>
                  <a:cubicBezTo>
                    <a:pt x="4304" y="3503"/>
                    <a:pt x="3476" y="4303"/>
                    <a:pt x="2510" y="4303"/>
                  </a:cubicBezTo>
                  <a:close/>
                  <a:moveTo>
                    <a:pt x="10676" y="7559"/>
                  </a:moveTo>
                  <a:lnTo>
                    <a:pt x="8028" y="7559"/>
                  </a:lnTo>
                  <a:cubicBezTo>
                    <a:pt x="7421" y="7559"/>
                    <a:pt x="6924" y="8055"/>
                    <a:pt x="6924" y="8662"/>
                  </a:cubicBezTo>
                  <a:lnTo>
                    <a:pt x="6924" y="11310"/>
                  </a:lnTo>
                  <a:cubicBezTo>
                    <a:pt x="6924" y="11917"/>
                    <a:pt x="7421" y="12414"/>
                    <a:pt x="8028" y="12414"/>
                  </a:cubicBezTo>
                  <a:lnTo>
                    <a:pt x="10676" y="12414"/>
                  </a:lnTo>
                  <a:cubicBezTo>
                    <a:pt x="11283" y="12414"/>
                    <a:pt x="11779" y="11917"/>
                    <a:pt x="11779" y="11310"/>
                  </a:cubicBezTo>
                  <a:lnTo>
                    <a:pt x="11779" y="8662"/>
                  </a:lnTo>
                  <a:cubicBezTo>
                    <a:pt x="11752" y="8055"/>
                    <a:pt x="11283" y="7559"/>
                    <a:pt x="10676" y="7559"/>
                  </a:cubicBezTo>
                  <a:close/>
                  <a:moveTo>
                    <a:pt x="11035" y="11310"/>
                  </a:moveTo>
                  <a:cubicBezTo>
                    <a:pt x="11035" y="11503"/>
                    <a:pt x="10869" y="11669"/>
                    <a:pt x="10676" y="11669"/>
                  </a:cubicBezTo>
                  <a:lnTo>
                    <a:pt x="8028" y="11669"/>
                  </a:lnTo>
                  <a:cubicBezTo>
                    <a:pt x="7835" y="11669"/>
                    <a:pt x="7669" y="11503"/>
                    <a:pt x="7669" y="11310"/>
                  </a:cubicBezTo>
                  <a:lnTo>
                    <a:pt x="7669" y="8662"/>
                  </a:lnTo>
                  <a:cubicBezTo>
                    <a:pt x="7669" y="8469"/>
                    <a:pt x="7835" y="8303"/>
                    <a:pt x="8028" y="8303"/>
                  </a:cubicBezTo>
                  <a:lnTo>
                    <a:pt x="10676" y="8303"/>
                  </a:lnTo>
                  <a:cubicBezTo>
                    <a:pt x="10869" y="8303"/>
                    <a:pt x="11035" y="8469"/>
                    <a:pt x="11035" y="8662"/>
                  </a:cubicBezTo>
                  <a:lnTo>
                    <a:pt x="11035" y="11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G8321 Black" panose="00000A05000000000000" pitchFamily="2" charset="0"/>
              </a:endParaRPr>
            </a:p>
          </p:txBody>
        </p:sp>
        <p:sp>
          <p:nvSpPr>
            <p:cNvPr id="55" name="Oval 31"/>
            <p:cNvSpPr/>
            <p:nvPr>
              <p:custDataLst>
                <p:tags r:id="rId22"/>
              </p:custDataLst>
            </p:nvPr>
          </p:nvSpPr>
          <p:spPr>
            <a:xfrm>
              <a:off x="5326734" y="2423069"/>
              <a:ext cx="269390" cy="298050"/>
            </a:xfrm>
            <a:custGeom>
              <a:avLst/>
              <a:gdLst>
                <a:gd name="T0" fmla="*/ 5709 w 11417"/>
                <a:gd name="T1" fmla="*/ 0 h 12628"/>
                <a:gd name="T2" fmla="*/ 2400 w 11417"/>
                <a:gd name="T3" fmla="*/ 10360 h 12628"/>
                <a:gd name="T4" fmla="*/ 2589 w 11417"/>
                <a:gd name="T5" fmla="*/ 10421 h 12628"/>
                <a:gd name="T6" fmla="*/ 2775 w 11417"/>
                <a:gd name="T7" fmla="*/ 9834 h 12628"/>
                <a:gd name="T8" fmla="*/ 647 w 11417"/>
                <a:gd name="T9" fmla="*/ 5708 h 12628"/>
                <a:gd name="T10" fmla="*/ 10770 w 11417"/>
                <a:gd name="T11" fmla="*/ 5708 h 12628"/>
                <a:gd name="T12" fmla="*/ 8642 w 11417"/>
                <a:gd name="T13" fmla="*/ 9834 h 12628"/>
                <a:gd name="T14" fmla="*/ 8830 w 11417"/>
                <a:gd name="T15" fmla="*/ 10421 h 12628"/>
                <a:gd name="T16" fmla="*/ 11417 w 11417"/>
                <a:gd name="T17" fmla="*/ 5708 h 12628"/>
                <a:gd name="T18" fmla="*/ 6443 w 11417"/>
                <a:gd name="T19" fmla="*/ 11546 h 12628"/>
                <a:gd name="T20" fmla="*/ 5052 w 11417"/>
                <a:gd name="T21" fmla="*/ 11946 h 12628"/>
                <a:gd name="T22" fmla="*/ 4636 w 11417"/>
                <a:gd name="T23" fmla="*/ 11716 h 12628"/>
                <a:gd name="T24" fmla="*/ 4058 w 11417"/>
                <a:gd name="T25" fmla="*/ 11876 h 12628"/>
                <a:gd name="T26" fmla="*/ 4130 w 11417"/>
                <a:gd name="T27" fmla="*/ 12119 h 12628"/>
                <a:gd name="T28" fmla="*/ 5913 w 11417"/>
                <a:gd name="T29" fmla="*/ 12321 h 12628"/>
                <a:gd name="T30" fmla="*/ 6786 w 11417"/>
                <a:gd name="T31" fmla="*/ 12420 h 12628"/>
                <a:gd name="T32" fmla="*/ 7002 w 11417"/>
                <a:gd name="T33" fmla="*/ 12538 h 12628"/>
                <a:gd name="T34" fmla="*/ 7280 w 11417"/>
                <a:gd name="T35" fmla="*/ 12002 h 12628"/>
                <a:gd name="T36" fmla="*/ 1903 w 11417"/>
                <a:gd name="T37" fmla="*/ 5693 h 12628"/>
                <a:gd name="T38" fmla="*/ 4010 w 11417"/>
                <a:gd name="T39" fmla="*/ 9099 h 12628"/>
                <a:gd name="T40" fmla="*/ 4010 w 11417"/>
                <a:gd name="T41" fmla="*/ 10613 h 12628"/>
                <a:gd name="T42" fmla="*/ 6885 w 11417"/>
                <a:gd name="T43" fmla="*/ 11136 h 12628"/>
                <a:gd name="T44" fmla="*/ 7408 w 11417"/>
                <a:gd name="T45" fmla="*/ 9503 h 12628"/>
                <a:gd name="T46" fmla="*/ 7743 w 11417"/>
                <a:gd name="T47" fmla="*/ 8909 h 12628"/>
                <a:gd name="T48" fmla="*/ 5709 w 11417"/>
                <a:gd name="T49" fmla="*/ 1887 h 12628"/>
                <a:gd name="T50" fmla="*/ 4951 w 11417"/>
                <a:gd name="T51" fmla="*/ 10469 h 12628"/>
                <a:gd name="T52" fmla="*/ 4676 w 11417"/>
                <a:gd name="T53" fmla="*/ 9913 h 12628"/>
                <a:gd name="T54" fmla="*/ 6741 w 11417"/>
                <a:gd name="T55" fmla="*/ 10208 h 12628"/>
                <a:gd name="T56" fmla="*/ 7408 w 11417"/>
                <a:gd name="T57" fmla="*/ 8356 h 12628"/>
                <a:gd name="T58" fmla="*/ 6741 w 11417"/>
                <a:gd name="T59" fmla="*/ 9021 h 12628"/>
                <a:gd name="T60" fmla="*/ 6741 w 11417"/>
                <a:gd name="T61" fmla="*/ 9040 h 12628"/>
                <a:gd name="T62" fmla="*/ 4676 w 11417"/>
                <a:gd name="T63" fmla="*/ 9266 h 12628"/>
                <a:gd name="T64" fmla="*/ 4676 w 11417"/>
                <a:gd name="T65" fmla="*/ 9020 h 12628"/>
                <a:gd name="T66" fmla="*/ 4362 w 11417"/>
                <a:gd name="T67" fmla="*/ 8550 h 12628"/>
                <a:gd name="T68" fmla="*/ 2550 w 11417"/>
                <a:gd name="T69" fmla="*/ 5693 h 12628"/>
                <a:gd name="T70" fmla="*/ 8867 w 11417"/>
                <a:gd name="T71" fmla="*/ 5693 h 1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17" h="12628">
                  <a:moveTo>
                    <a:pt x="11417" y="5708"/>
                  </a:moveTo>
                  <a:cubicBezTo>
                    <a:pt x="11417" y="2556"/>
                    <a:pt x="8861" y="0"/>
                    <a:pt x="5709" y="0"/>
                  </a:cubicBezTo>
                  <a:cubicBezTo>
                    <a:pt x="2556" y="0"/>
                    <a:pt x="0" y="2556"/>
                    <a:pt x="0" y="5708"/>
                  </a:cubicBezTo>
                  <a:cubicBezTo>
                    <a:pt x="0" y="7628"/>
                    <a:pt x="948" y="9326"/>
                    <a:pt x="2400" y="10360"/>
                  </a:cubicBezTo>
                  <a:lnTo>
                    <a:pt x="2400" y="10360"/>
                  </a:lnTo>
                  <a:cubicBezTo>
                    <a:pt x="2453" y="10399"/>
                    <a:pt x="2518" y="10421"/>
                    <a:pt x="2589" y="10421"/>
                  </a:cubicBezTo>
                  <a:cubicBezTo>
                    <a:pt x="2767" y="10421"/>
                    <a:pt x="2912" y="10276"/>
                    <a:pt x="2912" y="10098"/>
                  </a:cubicBezTo>
                  <a:cubicBezTo>
                    <a:pt x="2912" y="9989"/>
                    <a:pt x="2858" y="9892"/>
                    <a:pt x="2775" y="9834"/>
                  </a:cubicBezTo>
                  <a:lnTo>
                    <a:pt x="2776" y="9834"/>
                  </a:lnTo>
                  <a:cubicBezTo>
                    <a:pt x="1487" y="8916"/>
                    <a:pt x="647" y="7410"/>
                    <a:pt x="647" y="5708"/>
                  </a:cubicBezTo>
                  <a:cubicBezTo>
                    <a:pt x="647" y="2913"/>
                    <a:pt x="2913" y="647"/>
                    <a:pt x="5709" y="647"/>
                  </a:cubicBezTo>
                  <a:cubicBezTo>
                    <a:pt x="8504" y="647"/>
                    <a:pt x="10770" y="2913"/>
                    <a:pt x="10770" y="5708"/>
                  </a:cubicBezTo>
                  <a:cubicBezTo>
                    <a:pt x="10770" y="7410"/>
                    <a:pt x="9930" y="8916"/>
                    <a:pt x="8642" y="9834"/>
                  </a:cubicBezTo>
                  <a:lnTo>
                    <a:pt x="8642" y="9834"/>
                  </a:lnTo>
                  <a:cubicBezTo>
                    <a:pt x="8560" y="9893"/>
                    <a:pt x="8506" y="9989"/>
                    <a:pt x="8506" y="10098"/>
                  </a:cubicBezTo>
                  <a:cubicBezTo>
                    <a:pt x="8506" y="10276"/>
                    <a:pt x="8651" y="10421"/>
                    <a:pt x="8830" y="10421"/>
                  </a:cubicBezTo>
                  <a:cubicBezTo>
                    <a:pt x="8907" y="10421"/>
                    <a:pt x="8978" y="10394"/>
                    <a:pt x="9034" y="10348"/>
                  </a:cubicBezTo>
                  <a:cubicBezTo>
                    <a:pt x="10477" y="9313"/>
                    <a:pt x="11417" y="7620"/>
                    <a:pt x="11417" y="5708"/>
                  </a:cubicBezTo>
                  <a:close/>
                  <a:moveTo>
                    <a:pt x="7280" y="12002"/>
                  </a:moveTo>
                  <a:cubicBezTo>
                    <a:pt x="7078" y="11756"/>
                    <a:pt x="6784" y="11585"/>
                    <a:pt x="6443" y="11546"/>
                  </a:cubicBezTo>
                  <a:cubicBezTo>
                    <a:pt x="6095" y="11507"/>
                    <a:pt x="5764" y="11612"/>
                    <a:pt x="5510" y="11815"/>
                  </a:cubicBezTo>
                  <a:cubicBezTo>
                    <a:pt x="5385" y="11914"/>
                    <a:pt x="5223" y="11965"/>
                    <a:pt x="5052" y="11946"/>
                  </a:cubicBezTo>
                  <a:cubicBezTo>
                    <a:pt x="4882" y="11927"/>
                    <a:pt x="4735" y="11840"/>
                    <a:pt x="4636" y="11716"/>
                  </a:cubicBezTo>
                  <a:lnTo>
                    <a:pt x="4636" y="11716"/>
                  </a:lnTo>
                  <a:cubicBezTo>
                    <a:pt x="4584" y="11648"/>
                    <a:pt x="4507" y="11601"/>
                    <a:pt x="4416" y="11591"/>
                  </a:cubicBezTo>
                  <a:cubicBezTo>
                    <a:pt x="4238" y="11571"/>
                    <a:pt x="4078" y="11698"/>
                    <a:pt x="4058" y="11876"/>
                  </a:cubicBezTo>
                  <a:cubicBezTo>
                    <a:pt x="4047" y="11967"/>
                    <a:pt x="4076" y="12053"/>
                    <a:pt x="4130" y="12119"/>
                  </a:cubicBezTo>
                  <a:lnTo>
                    <a:pt x="4130" y="12119"/>
                  </a:lnTo>
                  <a:cubicBezTo>
                    <a:pt x="4332" y="12373"/>
                    <a:pt x="4631" y="12549"/>
                    <a:pt x="4979" y="12589"/>
                  </a:cubicBezTo>
                  <a:cubicBezTo>
                    <a:pt x="5328" y="12628"/>
                    <a:pt x="5659" y="12523"/>
                    <a:pt x="5913" y="12321"/>
                  </a:cubicBezTo>
                  <a:cubicBezTo>
                    <a:pt x="6037" y="12222"/>
                    <a:pt x="6199" y="12170"/>
                    <a:pt x="6370" y="12189"/>
                  </a:cubicBezTo>
                  <a:cubicBezTo>
                    <a:pt x="6540" y="12209"/>
                    <a:pt x="6687" y="12295"/>
                    <a:pt x="6786" y="12420"/>
                  </a:cubicBezTo>
                  <a:lnTo>
                    <a:pt x="6786" y="12419"/>
                  </a:lnTo>
                  <a:cubicBezTo>
                    <a:pt x="6838" y="12484"/>
                    <a:pt x="6914" y="12528"/>
                    <a:pt x="7002" y="12538"/>
                  </a:cubicBezTo>
                  <a:cubicBezTo>
                    <a:pt x="7179" y="12558"/>
                    <a:pt x="7340" y="12431"/>
                    <a:pt x="7360" y="12253"/>
                  </a:cubicBezTo>
                  <a:cubicBezTo>
                    <a:pt x="7371" y="12158"/>
                    <a:pt x="7339" y="12068"/>
                    <a:pt x="7280" y="12002"/>
                  </a:cubicBezTo>
                  <a:close/>
                  <a:moveTo>
                    <a:pt x="5709" y="1887"/>
                  </a:moveTo>
                  <a:cubicBezTo>
                    <a:pt x="3607" y="1887"/>
                    <a:pt x="1903" y="3591"/>
                    <a:pt x="1903" y="5693"/>
                  </a:cubicBezTo>
                  <a:cubicBezTo>
                    <a:pt x="1903" y="7046"/>
                    <a:pt x="2610" y="8234"/>
                    <a:pt x="3674" y="8909"/>
                  </a:cubicBezTo>
                  <a:cubicBezTo>
                    <a:pt x="3782" y="8978"/>
                    <a:pt x="3894" y="9041"/>
                    <a:pt x="4010" y="9099"/>
                  </a:cubicBezTo>
                  <a:lnTo>
                    <a:pt x="4010" y="9502"/>
                  </a:lnTo>
                  <a:lnTo>
                    <a:pt x="4010" y="10613"/>
                  </a:lnTo>
                  <a:cubicBezTo>
                    <a:pt x="4010" y="10952"/>
                    <a:pt x="4278" y="11136"/>
                    <a:pt x="4532" y="11136"/>
                  </a:cubicBezTo>
                  <a:lnTo>
                    <a:pt x="6885" y="11136"/>
                  </a:lnTo>
                  <a:cubicBezTo>
                    <a:pt x="7212" y="11136"/>
                    <a:pt x="7408" y="10879"/>
                    <a:pt x="7408" y="10613"/>
                  </a:cubicBezTo>
                  <a:lnTo>
                    <a:pt x="7408" y="9503"/>
                  </a:lnTo>
                  <a:lnTo>
                    <a:pt x="7408" y="9099"/>
                  </a:lnTo>
                  <a:cubicBezTo>
                    <a:pt x="7523" y="9041"/>
                    <a:pt x="7635" y="8978"/>
                    <a:pt x="7743" y="8909"/>
                  </a:cubicBezTo>
                  <a:cubicBezTo>
                    <a:pt x="8808" y="8234"/>
                    <a:pt x="9514" y="7046"/>
                    <a:pt x="9514" y="5693"/>
                  </a:cubicBezTo>
                  <a:cubicBezTo>
                    <a:pt x="9514" y="3591"/>
                    <a:pt x="7811" y="1887"/>
                    <a:pt x="5709" y="1887"/>
                  </a:cubicBezTo>
                  <a:close/>
                  <a:moveTo>
                    <a:pt x="6480" y="10469"/>
                  </a:moveTo>
                  <a:lnTo>
                    <a:pt x="4951" y="10469"/>
                  </a:lnTo>
                  <a:cubicBezTo>
                    <a:pt x="4792" y="10469"/>
                    <a:pt x="4676" y="10362"/>
                    <a:pt x="4676" y="10195"/>
                  </a:cubicBezTo>
                  <a:lnTo>
                    <a:pt x="4676" y="9913"/>
                  </a:lnTo>
                  <a:lnTo>
                    <a:pt x="6741" y="9913"/>
                  </a:lnTo>
                  <a:lnTo>
                    <a:pt x="6741" y="10208"/>
                  </a:lnTo>
                  <a:cubicBezTo>
                    <a:pt x="6741" y="10324"/>
                    <a:pt x="6649" y="10469"/>
                    <a:pt x="6480" y="10469"/>
                  </a:cubicBezTo>
                  <a:close/>
                  <a:moveTo>
                    <a:pt x="7408" y="8356"/>
                  </a:moveTo>
                  <a:cubicBezTo>
                    <a:pt x="7288" y="8433"/>
                    <a:pt x="7032" y="8562"/>
                    <a:pt x="7032" y="8562"/>
                  </a:cubicBezTo>
                  <a:cubicBezTo>
                    <a:pt x="6860" y="8643"/>
                    <a:pt x="6741" y="8818"/>
                    <a:pt x="6741" y="9021"/>
                  </a:cubicBezTo>
                  <a:cubicBezTo>
                    <a:pt x="6741" y="9027"/>
                    <a:pt x="6741" y="9034"/>
                    <a:pt x="6742" y="9040"/>
                  </a:cubicBezTo>
                  <a:lnTo>
                    <a:pt x="6741" y="9040"/>
                  </a:lnTo>
                  <a:lnTo>
                    <a:pt x="6741" y="9266"/>
                  </a:lnTo>
                  <a:lnTo>
                    <a:pt x="4676" y="9266"/>
                  </a:lnTo>
                  <a:lnTo>
                    <a:pt x="4676" y="9020"/>
                  </a:lnTo>
                  <a:lnTo>
                    <a:pt x="4676" y="9020"/>
                  </a:lnTo>
                  <a:cubicBezTo>
                    <a:pt x="4676" y="8808"/>
                    <a:pt x="4546" y="8627"/>
                    <a:pt x="4362" y="8551"/>
                  </a:cubicBezTo>
                  <a:lnTo>
                    <a:pt x="4362" y="8550"/>
                  </a:lnTo>
                  <a:cubicBezTo>
                    <a:pt x="4240" y="8493"/>
                    <a:pt x="4123" y="8428"/>
                    <a:pt x="4010" y="8356"/>
                  </a:cubicBezTo>
                  <a:cubicBezTo>
                    <a:pt x="3132" y="7795"/>
                    <a:pt x="2550" y="6812"/>
                    <a:pt x="2550" y="5693"/>
                  </a:cubicBezTo>
                  <a:cubicBezTo>
                    <a:pt x="2550" y="3948"/>
                    <a:pt x="3964" y="2534"/>
                    <a:pt x="5709" y="2534"/>
                  </a:cubicBezTo>
                  <a:cubicBezTo>
                    <a:pt x="7453" y="2534"/>
                    <a:pt x="8867" y="3948"/>
                    <a:pt x="8867" y="5693"/>
                  </a:cubicBezTo>
                  <a:cubicBezTo>
                    <a:pt x="8867" y="6812"/>
                    <a:pt x="8285" y="7795"/>
                    <a:pt x="7408" y="8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G8321 Black" panose="00000A05000000000000" pitchFamily="2" charset="0"/>
              </a:endParaRPr>
            </a:p>
          </p:txBody>
        </p:sp>
        <p:sp>
          <p:nvSpPr>
            <p:cNvPr id="56" name="Oval 32"/>
            <p:cNvSpPr/>
            <p:nvPr>
              <p:custDataLst>
                <p:tags r:id="rId23"/>
              </p:custDataLst>
            </p:nvPr>
          </p:nvSpPr>
          <p:spPr>
            <a:xfrm>
              <a:off x="5849534" y="1810549"/>
              <a:ext cx="203716" cy="212798"/>
            </a:xfrm>
            <a:custGeom>
              <a:avLst/>
              <a:gdLst>
                <a:gd name="connsiteX0" fmla="*/ 246216 w 514056"/>
                <a:gd name="connsiteY0" fmla="*/ 167535 h 536971"/>
                <a:gd name="connsiteX1" fmla="*/ 160486 w 514056"/>
                <a:gd name="connsiteY1" fmla="*/ 257258 h 536971"/>
                <a:gd name="connsiteX2" fmla="*/ 186443 w 514056"/>
                <a:gd name="connsiteY2" fmla="*/ 329503 h 536971"/>
                <a:gd name="connsiteX3" fmla="*/ 256741 w 514056"/>
                <a:gd name="connsiteY3" fmla="*/ 359934 h 536971"/>
                <a:gd name="connsiteX4" fmla="*/ 350329 w 514056"/>
                <a:gd name="connsiteY4" fmla="*/ 359934 h 536971"/>
                <a:gd name="connsiteX5" fmla="*/ 353282 w 514056"/>
                <a:gd name="connsiteY5" fmla="*/ 357029 h 536971"/>
                <a:gd name="connsiteX6" fmla="*/ 353187 w 514056"/>
                <a:gd name="connsiteY6" fmla="*/ 357029 h 536971"/>
                <a:gd name="connsiteX7" fmla="*/ 353187 w 514056"/>
                <a:gd name="connsiteY7" fmla="*/ 254591 h 536971"/>
                <a:gd name="connsiteX8" fmla="*/ 351948 w 514056"/>
                <a:gd name="connsiteY8" fmla="*/ 246876 h 536971"/>
                <a:gd name="connsiteX9" fmla="*/ 351472 w 514056"/>
                <a:gd name="connsiteY9" fmla="*/ 245066 h 536971"/>
                <a:gd name="connsiteX10" fmla="*/ 246216 w 514056"/>
                <a:gd name="connsiteY10" fmla="*/ 167535 h 536971"/>
                <a:gd name="connsiteX11" fmla="*/ 243263 w 514056"/>
                <a:gd name="connsiteY11" fmla="*/ 139390 h 536971"/>
                <a:gd name="connsiteX12" fmla="*/ 379096 w 514056"/>
                <a:gd name="connsiteY12" fmla="*/ 238875 h 536971"/>
                <a:gd name="connsiteX13" fmla="*/ 381525 w 514056"/>
                <a:gd name="connsiteY13" fmla="*/ 254639 h 536971"/>
                <a:gd name="connsiteX14" fmla="*/ 381525 w 514056"/>
                <a:gd name="connsiteY14" fmla="*/ 357029 h 536971"/>
                <a:gd name="connsiteX15" fmla="*/ 350282 w 514056"/>
                <a:gd name="connsiteY15" fmla="*/ 388270 h 536971"/>
                <a:gd name="connsiteX16" fmla="*/ 256741 w 514056"/>
                <a:gd name="connsiteY16" fmla="*/ 388270 h 536971"/>
                <a:gd name="connsiteX17" fmla="*/ 165773 w 514056"/>
                <a:gd name="connsiteY17" fmla="*/ 348933 h 536971"/>
                <a:gd name="connsiteX18" fmla="*/ 132195 w 514056"/>
                <a:gd name="connsiteY18" fmla="*/ 255543 h 536971"/>
                <a:gd name="connsiteX19" fmla="*/ 243263 w 514056"/>
                <a:gd name="connsiteY19" fmla="*/ 139390 h 536971"/>
                <a:gd name="connsiteX20" fmla="*/ 122002 w 514056"/>
                <a:gd name="connsiteY20" fmla="*/ 32287 h 536971"/>
                <a:gd name="connsiteX21" fmla="*/ 32334 w 514056"/>
                <a:gd name="connsiteY21" fmla="*/ 122004 h 536971"/>
                <a:gd name="connsiteX22" fmla="*/ 32334 w 514056"/>
                <a:gd name="connsiteY22" fmla="*/ 414872 h 536971"/>
                <a:gd name="connsiteX23" fmla="*/ 122002 w 514056"/>
                <a:gd name="connsiteY23" fmla="*/ 504589 h 536971"/>
                <a:gd name="connsiteX24" fmla="*/ 391911 w 514056"/>
                <a:gd name="connsiteY24" fmla="*/ 504589 h 536971"/>
                <a:gd name="connsiteX25" fmla="*/ 481627 w 514056"/>
                <a:gd name="connsiteY25" fmla="*/ 414872 h 536971"/>
                <a:gd name="connsiteX26" fmla="*/ 481627 w 514056"/>
                <a:gd name="connsiteY26" fmla="*/ 122004 h 536971"/>
                <a:gd name="connsiteX27" fmla="*/ 391911 w 514056"/>
                <a:gd name="connsiteY27" fmla="*/ 32287 h 536971"/>
                <a:gd name="connsiteX28" fmla="*/ 122002 w 514056"/>
                <a:gd name="connsiteY28" fmla="*/ 0 h 536971"/>
                <a:gd name="connsiteX29" fmla="*/ 391911 w 514056"/>
                <a:gd name="connsiteY29" fmla="*/ 0 h 536971"/>
                <a:gd name="connsiteX30" fmla="*/ 514056 w 514056"/>
                <a:gd name="connsiteY30" fmla="*/ 122004 h 536971"/>
                <a:gd name="connsiteX31" fmla="*/ 514056 w 514056"/>
                <a:gd name="connsiteY31" fmla="*/ 414872 h 536971"/>
                <a:gd name="connsiteX32" fmla="*/ 391959 w 514056"/>
                <a:gd name="connsiteY32" fmla="*/ 536971 h 536971"/>
                <a:gd name="connsiteX33" fmla="*/ 122049 w 514056"/>
                <a:gd name="connsiteY33" fmla="*/ 536971 h 536971"/>
                <a:gd name="connsiteX34" fmla="*/ 0 w 514056"/>
                <a:gd name="connsiteY34" fmla="*/ 414872 h 536971"/>
                <a:gd name="connsiteX35" fmla="*/ 0 w 514056"/>
                <a:gd name="connsiteY35" fmla="*/ 122004 h 536971"/>
                <a:gd name="connsiteX36" fmla="*/ 122002 w 514056"/>
                <a:gd name="connsiteY36" fmla="*/ 0 h 5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14056" h="536971">
                  <a:moveTo>
                    <a:pt x="246216" y="167535"/>
                  </a:moveTo>
                  <a:cubicBezTo>
                    <a:pt x="200255" y="172345"/>
                    <a:pt x="163344" y="210920"/>
                    <a:pt x="160486" y="257258"/>
                  </a:cubicBezTo>
                  <a:cubicBezTo>
                    <a:pt x="158819" y="284260"/>
                    <a:pt x="168059" y="309929"/>
                    <a:pt x="186443" y="329503"/>
                  </a:cubicBezTo>
                  <a:cubicBezTo>
                    <a:pt x="204827" y="349171"/>
                    <a:pt x="229832" y="359934"/>
                    <a:pt x="256741" y="359934"/>
                  </a:cubicBezTo>
                  <a:lnTo>
                    <a:pt x="350329" y="359934"/>
                  </a:lnTo>
                  <a:cubicBezTo>
                    <a:pt x="351901" y="359934"/>
                    <a:pt x="353282" y="358648"/>
                    <a:pt x="353282" y="357029"/>
                  </a:cubicBezTo>
                  <a:lnTo>
                    <a:pt x="353187" y="357029"/>
                  </a:lnTo>
                  <a:lnTo>
                    <a:pt x="353187" y="254591"/>
                  </a:lnTo>
                  <a:cubicBezTo>
                    <a:pt x="353187" y="251972"/>
                    <a:pt x="352758" y="249400"/>
                    <a:pt x="351948" y="246876"/>
                  </a:cubicBezTo>
                  <a:cubicBezTo>
                    <a:pt x="351758" y="246304"/>
                    <a:pt x="351615" y="245685"/>
                    <a:pt x="351472" y="245066"/>
                  </a:cubicBezTo>
                  <a:cubicBezTo>
                    <a:pt x="341947" y="195538"/>
                    <a:pt x="296701" y="162249"/>
                    <a:pt x="246216" y="167535"/>
                  </a:cubicBezTo>
                  <a:close/>
                  <a:moveTo>
                    <a:pt x="243263" y="139390"/>
                  </a:moveTo>
                  <a:cubicBezTo>
                    <a:pt x="308084" y="132532"/>
                    <a:pt x="366380" y="175203"/>
                    <a:pt x="379096" y="238875"/>
                  </a:cubicBezTo>
                  <a:cubicBezTo>
                    <a:pt x="380715" y="243971"/>
                    <a:pt x="381525" y="249257"/>
                    <a:pt x="381525" y="254639"/>
                  </a:cubicBezTo>
                  <a:lnTo>
                    <a:pt x="381525" y="357029"/>
                  </a:lnTo>
                  <a:cubicBezTo>
                    <a:pt x="381525" y="374269"/>
                    <a:pt x="367570" y="388270"/>
                    <a:pt x="350282" y="388270"/>
                  </a:cubicBezTo>
                  <a:lnTo>
                    <a:pt x="256741" y="388270"/>
                  </a:lnTo>
                  <a:cubicBezTo>
                    <a:pt x="222449" y="388270"/>
                    <a:pt x="189301" y="373935"/>
                    <a:pt x="165773" y="348933"/>
                  </a:cubicBezTo>
                  <a:cubicBezTo>
                    <a:pt x="141959" y="323550"/>
                    <a:pt x="130052" y="290404"/>
                    <a:pt x="132195" y="255543"/>
                  </a:cubicBezTo>
                  <a:cubicBezTo>
                    <a:pt x="135910" y="195585"/>
                    <a:pt x="183633" y="145676"/>
                    <a:pt x="243263" y="139390"/>
                  </a:cubicBezTo>
                  <a:close/>
                  <a:moveTo>
                    <a:pt x="122002" y="32287"/>
                  </a:moveTo>
                  <a:cubicBezTo>
                    <a:pt x="72572" y="32287"/>
                    <a:pt x="32334" y="72526"/>
                    <a:pt x="32334" y="122004"/>
                  </a:cubicBezTo>
                  <a:lnTo>
                    <a:pt x="32334" y="414872"/>
                  </a:lnTo>
                  <a:cubicBezTo>
                    <a:pt x="32334" y="464349"/>
                    <a:pt x="72572" y="504589"/>
                    <a:pt x="122002" y="504589"/>
                  </a:cubicBezTo>
                  <a:lnTo>
                    <a:pt x="391911" y="504589"/>
                  </a:lnTo>
                  <a:cubicBezTo>
                    <a:pt x="441388" y="504589"/>
                    <a:pt x="481627" y="464349"/>
                    <a:pt x="481627" y="414872"/>
                  </a:cubicBezTo>
                  <a:lnTo>
                    <a:pt x="481627" y="122004"/>
                  </a:lnTo>
                  <a:cubicBezTo>
                    <a:pt x="481627" y="72526"/>
                    <a:pt x="441388" y="32287"/>
                    <a:pt x="391911" y="32287"/>
                  </a:cubicBezTo>
                  <a:close/>
                  <a:moveTo>
                    <a:pt x="122002" y="0"/>
                  </a:moveTo>
                  <a:lnTo>
                    <a:pt x="391911" y="0"/>
                  </a:lnTo>
                  <a:cubicBezTo>
                    <a:pt x="459246" y="0"/>
                    <a:pt x="513913" y="54764"/>
                    <a:pt x="514056" y="122004"/>
                  </a:cubicBezTo>
                  <a:lnTo>
                    <a:pt x="514056" y="414872"/>
                  </a:lnTo>
                  <a:cubicBezTo>
                    <a:pt x="514056" y="482207"/>
                    <a:pt x="459293" y="536971"/>
                    <a:pt x="391959" y="536971"/>
                  </a:cubicBezTo>
                  <a:lnTo>
                    <a:pt x="122049" y="536971"/>
                  </a:lnTo>
                  <a:cubicBezTo>
                    <a:pt x="54763" y="536971"/>
                    <a:pt x="0" y="482207"/>
                    <a:pt x="0" y="414872"/>
                  </a:cubicBezTo>
                  <a:lnTo>
                    <a:pt x="0" y="122004"/>
                  </a:lnTo>
                  <a:cubicBezTo>
                    <a:pt x="0" y="54764"/>
                    <a:pt x="54715" y="0"/>
                    <a:pt x="122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G8321 Black" panose="00000A05000000000000" pitchFamily="2" charset="0"/>
              </a:endParaRPr>
            </a:p>
          </p:txBody>
        </p:sp>
        <p:sp>
          <p:nvSpPr>
            <p:cNvPr id="57" name="Oval 33"/>
            <p:cNvSpPr/>
            <p:nvPr>
              <p:custDataLst>
                <p:tags r:id="rId24"/>
              </p:custDataLst>
            </p:nvPr>
          </p:nvSpPr>
          <p:spPr>
            <a:xfrm>
              <a:off x="6886707" y="4250413"/>
              <a:ext cx="212798" cy="199675"/>
            </a:xfrm>
            <a:custGeom>
              <a:avLst/>
              <a:gdLst>
                <a:gd name="T0" fmla="*/ 7712 w 10912"/>
                <a:gd name="T1" fmla="*/ 10240 h 10240"/>
                <a:gd name="T2" fmla="*/ 832 w 10912"/>
                <a:gd name="T3" fmla="*/ 10240 h 10240"/>
                <a:gd name="T4" fmla="*/ 224 w 10912"/>
                <a:gd name="T5" fmla="*/ 9952 h 10240"/>
                <a:gd name="T6" fmla="*/ 32 w 10912"/>
                <a:gd name="T7" fmla="*/ 9312 h 10240"/>
                <a:gd name="T8" fmla="*/ 160 w 10912"/>
                <a:gd name="T9" fmla="*/ 8384 h 10240"/>
                <a:gd name="T10" fmla="*/ 640 w 10912"/>
                <a:gd name="T11" fmla="*/ 7744 h 10240"/>
                <a:gd name="T12" fmla="*/ 2784 w 10912"/>
                <a:gd name="T13" fmla="*/ 7008 h 10240"/>
                <a:gd name="T14" fmla="*/ 1952 w 10912"/>
                <a:gd name="T15" fmla="*/ 4224 h 10240"/>
                <a:gd name="T16" fmla="*/ 4288 w 10912"/>
                <a:gd name="T17" fmla="*/ 1600 h 10240"/>
                <a:gd name="T18" fmla="*/ 6624 w 10912"/>
                <a:gd name="T19" fmla="*/ 4224 h 10240"/>
                <a:gd name="T20" fmla="*/ 5824 w 10912"/>
                <a:gd name="T21" fmla="*/ 7008 h 10240"/>
                <a:gd name="T22" fmla="*/ 7936 w 10912"/>
                <a:gd name="T23" fmla="*/ 7744 h 10240"/>
                <a:gd name="T24" fmla="*/ 8416 w 10912"/>
                <a:gd name="T25" fmla="*/ 8384 h 10240"/>
                <a:gd name="T26" fmla="*/ 8544 w 10912"/>
                <a:gd name="T27" fmla="*/ 9312 h 10240"/>
                <a:gd name="T28" fmla="*/ 8352 w 10912"/>
                <a:gd name="T29" fmla="*/ 9952 h 10240"/>
                <a:gd name="T30" fmla="*/ 7712 w 10912"/>
                <a:gd name="T31" fmla="*/ 10240 h 10240"/>
                <a:gd name="T32" fmla="*/ 4256 w 10912"/>
                <a:gd name="T33" fmla="*/ 2272 h 10240"/>
                <a:gd name="T34" fmla="*/ 2560 w 10912"/>
                <a:gd name="T35" fmla="*/ 4256 h 10240"/>
                <a:gd name="T36" fmla="*/ 3648 w 10912"/>
                <a:gd name="T37" fmla="*/ 6944 h 10240"/>
                <a:gd name="T38" fmla="*/ 3808 w 10912"/>
                <a:gd name="T39" fmla="*/ 7296 h 10240"/>
                <a:gd name="T40" fmla="*/ 3552 w 10912"/>
                <a:gd name="T41" fmla="*/ 7552 h 10240"/>
                <a:gd name="T42" fmla="*/ 864 w 10912"/>
                <a:gd name="T43" fmla="*/ 8352 h 10240"/>
                <a:gd name="T44" fmla="*/ 768 w 10912"/>
                <a:gd name="T45" fmla="*/ 8480 h 10240"/>
                <a:gd name="T46" fmla="*/ 640 w 10912"/>
                <a:gd name="T47" fmla="*/ 9408 h 10240"/>
                <a:gd name="T48" fmla="*/ 672 w 10912"/>
                <a:gd name="T49" fmla="*/ 9568 h 10240"/>
                <a:gd name="T50" fmla="*/ 800 w 10912"/>
                <a:gd name="T51" fmla="*/ 9632 h 10240"/>
                <a:gd name="T52" fmla="*/ 7680 w 10912"/>
                <a:gd name="T53" fmla="*/ 9632 h 10240"/>
                <a:gd name="T54" fmla="*/ 7808 w 10912"/>
                <a:gd name="T55" fmla="*/ 9568 h 10240"/>
                <a:gd name="T56" fmla="*/ 7840 w 10912"/>
                <a:gd name="T57" fmla="*/ 9408 h 10240"/>
                <a:gd name="T58" fmla="*/ 7712 w 10912"/>
                <a:gd name="T59" fmla="*/ 8480 h 10240"/>
                <a:gd name="T60" fmla="*/ 7616 w 10912"/>
                <a:gd name="T61" fmla="*/ 8352 h 10240"/>
                <a:gd name="T62" fmla="*/ 4960 w 10912"/>
                <a:gd name="T63" fmla="*/ 7552 h 10240"/>
                <a:gd name="T64" fmla="*/ 4704 w 10912"/>
                <a:gd name="T65" fmla="*/ 7296 h 10240"/>
                <a:gd name="T66" fmla="*/ 4864 w 10912"/>
                <a:gd name="T67" fmla="*/ 6944 h 10240"/>
                <a:gd name="T68" fmla="*/ 5920 w 10912"/>
                <a:gd name="T69" fmla="*/ 4256 h 10240"/>
                <a:gd name="T70" fmla="*/ 4256 w 10912"/>
                <a:gd name="T71" fmla="*/ 2272 h 10240"/>
                <a:gd name="T72" fmla="*/ 10080 w 10912"/>
                <a:gd name="T73" fmla="*/ 8640 h 10240"/>
                <a:gd name="T74" fmla="*/ 9216 w 10912"/>
                <a:gd name="T75" fmla="*/ 8640 h 10240"/>
                <a:gd name="T76" fmla="*/ 8896 w 10912"/>
                <a:gd name="T77" fmla="*/ 8320 h 10240"/>
                <a:gd name="T78" fmla="*/ 9216 w 10912"/>
                <a:gd name="T79" fmla="*/ 8000 h 10240"/>
                <a:gd name="T80" fmla="*/ 10080 w 10912"/>
                <a:gd name="T81" fmla="*/ 8000 h 10240"/>
                <a:gd name="T82" fmla="*/ 10208 w 10912"/>
                <a:gd name="T83" fmla="*/ 7936 h 10240"/>
                <a:gd name="T84" fmla="*/ 10240 w 10912"/>
                <a:gd name="T85" fmla="*/ 7776 h 10240"/>
                <a:gd name="T86" fmla="*/ 10112 w 10912"/>
                <a:gd name="T87" fmla="*/ 6848 h 10240"/>
                <a:gd name="T88" fmla="*/ 10016 w 10912"/>
                <a:gd name="T89" fmla="*/ 6720 h 10240"/>
                <a:gd name="T90" fmla="*/ 7360 w 10912"/>
                <a:gd name="T91" fmla="*/ 5920 h 10240"/>
                <a:gd name="T92" fmla="*/ 7104 w 10912"/>
                <a:gd name="T93" fmla="*/ 5664 h 10240"/>
                <a:gd name="T94" fmla="*/ 7264 w 10912"/>
                <a:gd name="T95" fmla="*/ 5312 h 10240"/>
                <a:gd name="T96" fmla="*/ 8320 w 10912"/>
                <a:gd name="T97" fmla="*/ 2624 h 10240"/>
                <a:gd name="T98" fmla="*/ 6624 w 10912"/>
                <a:gd name="T99" fmla="*/ 640 h 10240"/>
                <a:gd name="T100" fmla="*/ 5312 w 10912"/>
                <a:gd name="T101" fmla="*/ 1152 h 10240"/>
                <a:gd name="T102" fmla="*/ 4864 w 10912"/>
                <a:gd name="T103" fmla="*/ 1216 h 10240"/>
                <a:gd name="T104" fmla="*/ 4800 w 10912"/>
                <a:gd name="T105" fmla="*/ 768 h 10240"/>
                <a:gd name="T106" fmla="*/ 6624 w 10912"/>
                <a:gd name="T107" fmla="*/ 0 h 10240"/>
                <a:gd name="T108" fmla="*/ 8960 w 10912"/>
                <a:gd name="T109" fmla="*/ 2624 h 10240"/>
                <a:gd name="T110" fmla="*/ 8160 w 10912"/>
                <a:gd name="T111" fmla="*/ 5408 h 10240"/>
                <a:gd name="T112" fmla="*/ 10272 w 10912"/>
                <a:gd name="T113" fmla="*/ 6144 h 10240"/>
                <a:gd name="T114" fmla="*/ 10752 w 10912"/>
                <a:gd name="T115" fmla="*/ 6784 h 10240"/>
                <a:gd name="T116" fmla="*/ 10880 w 10912"/>
                <a:gd name="T117" fmla="*/ 7712 h 10240"/>
                <a:gd name="T118" fmla="*/ 10688 w 10912"/>
                <a:gd name="T119" fmla="*/ 8384 h 10240"/>
                <a:gd name="T120" fmla="*/ 10080 w 10912"/>
                <a:gd name="T121" fmla="*/ 8640 h 10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12" h="10240">
                  <a:moveTo>
                    <a:pt x="7712" y="10240"/>
                  </a:moveTo>
                  <a:lnTo>
                    <a:pt x="832" y="10240"/>
                  </a:lnTo>
                  <a:cubicBezTo>
                    <a:pt x="608" y="10240"/>
                    <a:pt x="352" y="10144"/>
                    <a:pt x="224" y="9952"/>
                  </a:cubicBezTo>
                  <a:cubicBezTo>
                    <a:pt x="64" y="9760"/>
                    <a:pt x="0" y="9536"/>
                    <a:pt x="32" y="9312"/>
                  </a:cubicBezTo>
                  <a:lnTo>
                    <a:pt x="160" y="8384"/>
                  </a:lnTo>
                  <a:cubicBezTo>
                    <a:pt x="192" y="8096"/>
                    <a:pt x="384" y="7872"/>
                    <a:pt x="640" y="7744"/>
                  </a:cubicBezTo>
                  <a:cubicBezTo>
                    <a:pt x="1088" y="7552"/>
                    <a:pt x="1888" y="7232"/>
                    <a:pt x="2784" y="7008"/>
                  </a:cubicBezTo>
                  <a:cubicBezTo>
                    <a:pt x="2336" y="6496"/>
                    <a:pt x="1952" y="5664"/>
                    <a:pt x="1952" y="4224"/>
                  </a:cubicBezTo>
                  <a:cubicBezTo>
                    <a:pt x="1952" y="2048"/>
                    <a:pt x="3232" y="1600"/>
                    <a:pt x="4288" y="1600"/>
                  </a:cubicBezTo>
                  <a:cubicBezTo>
                    <a:pt x="5344" y="1600"/>
                    <a:pt x="6624" y="2048"/>
                    <a:pt x="6624" y="4224"/>
                  </a:cubicBezTo>
                  <a:cubicBezTo>
                    <a:pt x="6624" y="5664"/>
                    <a:pt x="6272" y="6528"/>
                    <a:pt x="5824" y="7008"/>
                  </a:cubicBezTo>
                  <a:cubicBezTo>
                    <a:pt x="6720" y="7200"/>
                    <a:pt x="7488" y="7520"/>
                    <a:pt x="7936" y="7744"/>
                  </a:cubicBezTo>
                  <a:cubicBezTo>
                    <a:pt x="8192" y="7872"/>
                    <a:pt x="8384" y="8096"/>
                    <a:pt x="8416" y="8384"/>
                  </a:cubicBezTo>
                  <a:lnTo>
                    <a:pt x="8544" y="9312"/>
                  </a:lnTo>
                  <a:cubicBezTo>
                    <a:pt x="8576" y="9536"/>
                    <a:pt x="8512" y="9792"/>
                    <a:pt x="8352" y="9952"/>
                  </a:cubicBezTo>
                  <a:cubicBezTo>
                    <a:pt x="8160" y="10144"/>
                    <a:pt x="7936" y="10240"/>
                    <a:pt x="7712" y="10240"/>
                  </a:cubicBezTo>
                  <a:close/>
                  <a:moveTo>
                    <a:pt x="4256" y="2272"/>
                  </a:moveTo>
                  <a:cubicBezTo>
                    <a:pt x="3072" y="2272"/>
                    <a:pt x="2560" y="2880"/>
                    <a:pt x="2560" y="4256"/>
                  </a:cubicBezTo>
                  <a:cubicBezTo>
                    <a:pt x="2560" y="6016"/>
                    <a:pt x="3136" y="6688"/>
                    <a:pt x="3648" y="6944"/>
                  </a:cubicBezTo>
                  <a:cubicBezTo>
                    <a:pt x="3776" y="7008"/>
                    <a:pt x="3840" y="7136"/>
                    <a:pt x="3808" y="7296"/>
                  </a:cubicBezTo>
                  <a:cubicBezTo>
                    <a:pt x="3776" y="7424"/>
                    <a:pt x="3680" y="7552"/>
                    <a:pt x="3552" y="7552"/>
                  </a:cubicBezTo>
                  <a:cubicBezTo>
                    <a:pt x="2432" y="7712"/>
                    <a:pt x="1312" y="8160"/>
                    <a:pt x="864" y="8352"/>
                  </a:cubicBezTo>
                  <a:cubicBezTo>
                    <a:pt x="800" y="8384"/>
                    <a:pt x="768" y="8416"/>
                    <a:pt x="768" y="8480"/>
                  </a:cubicBezTo>
                  <a:lnTo>
                    <a:pt x="640" y="9408"/>
                  </a:lnTo>
                  <a:cubicBezTo>
                    <a:pt x="640" y="9472"/>
                    <a:pt x="672" y="9536"/>
                    <a:pt x="672" y="9568"/>
                  </a:cubicBezTo>
                  <a:cubicBezTo>
                    <a:pt x="704" y="9600"/>
                    <a:pt x="736" y="9632"/>
                    <a:pt x="800" y="9632"/>
                  </a:cubicBezTo>
                  <a:lnTo>
                    <a:pt x="7680" y="9632"/>
                  </a:lnTo>
                  <a:cubicBezTo>
                    <a:pt x="7744" y="9632"/>
                    <a:pt x="7808" y="9600"/>
                    <a:pt x="7808" y="9568"/>
                  </a:cubicBezTo>
                  <a:cubicBezTo>
                    <a:pt x="7840" y="9536"/>
                    <a:pt x="7872" y="9504"/>
                    <a:pt x="7840" y="9408"/>
                  </a:cubicBezTo>
                  <a:lnTo>
                    <a:pt x="7712" y="8480"/>
                  </a:lnTo>
                  <a:cubicBezTo>
                    <a:pt x="7712" y="8416"/>
                    <a:pt x="7680" y="8352"/>
                    <a:pt x="7616" y="8352"/>
                  </a:cubicBezTo>
                  <a:cubicBezTo>
                    <a:pt x="7200" y="8160"/>
                    <a:pt x="6080" y="7712"/>
                    <a:pt x="4960" y="7552"/>
                  </a:cubicBezTo>
                  <a:cubicBezTo>
                    <a:pt x="4832" y="7520"/>
                    <a:pt x="4704" y="7424"/>
                    <a:pt x="4704" y="7296"/>
                  </a:cubicBezTo>
                  <a:cubicBezTo>
                    <a:pt x="4704" y="7168"/>
                    <a:pt x="4736" y="7008"/>
                    <a:pt x="4864" y="6944"/>
                  </a:cubicBezTo>
                  <a:cubicBezTo>
                    <a:pt x="5568" y="6592"/>
                    <a:pt x="5920" y="5664"/>
                    <a:pt x="5920" y="4256"/>
                  </a:cubicBezTo>
                  <a:cubicBezTo>
                    <a:pt x="5952" y="2880"/>
                    <a:pt x="5440" y="2272"/>
                    <a:pt x="4256" y="2272"/>
                  </a:cubicBezTo>
                  <a:close/>
                  <a:moveTo>
                    <a:pt x="10080" y="8640"/>
                  </a:moveTo>
                  <a:lnTo>
                    <a:pt x="9216" y="8640"/>
                  </a:lnTo>
                  <a:cubicBezTo>
                    <a:pt x="9024" y="8640"/>
                    <a:pt x="8896" y="8512"/>
                    <a:pt x="8896" y="8320"/>
                  </a:cubicBezTo>
                  <a:cubicBezTo>
                    <a:pt x="8896" y="8128"/>
                    <a:pt x="9024" y="8000"/>
                    <a:pt x="9216" y="8000"/>
                  </a:cubicBezTo>
                  <a:lnTo>
                    <a:pt x="10080" y="8000"/>
                  </a:lnTo>
                  <a:cubicBezTo>
                    <a:pt x="10144" y="8000"/>
                    <a:pt x="10208" y="7968"/>
                    <a:pt x="10208" y="7936"/>
                  </a:cubicBezTo>
                  <a:cubicBezTo>
                    <a:pt x="10240" y="7904"/>
                    <a:pt x="10272" y="7872"/>
                    <a:pt x="10240" y="7776"/>
                  </a:cubicBezTo>
                  <a:lnTo>
                    <a:pt x="10112" y="6848"/>
                  </a:lnTo>
                  <a:cubicBezTo>
                    <a:pt x="10112" y="6784"/>
                    <a:pt x="10048" y="6720"/>
                    <a:pt x="10016" y="6720"/>
                  </a:cubicBezTo>
                  <a:cubicBezTo>
                    <a:pt x="9600" y="6528"/>
                    <a:pt x="8480" y="6080"/>
                    <a:pt x="7360" y="5920"/>
                  </a:cubicBezTo>
                  <a:cubicBezTo>
                    <a:pt x="7232" y="5888"/>
                    <a:pt x="7104" y="5792"/>
                    <a:pt x="7104" y="5664"/>
                  </a:cubicBezTo>
                  <a:cubicBezTo>
                    <a:pt x="7104" y="5536"/>
                    <a:pt x="7136" y="5376"/>
                    <a:pt x="7264" y="5312"/>
                  </a:cubicBezTo>
                  <a:cubicBezTo>
                    <a:pt x="7968" y="4960"/>
                    <a:pt x="8320" y="4032"/>
                    <a:pt x="8320" y="2624"/>
                  </a:cubicBezTo>
                  <a:cubicBezTo>
                    <a:pt x="8320" y="1248"/>
                    <a:pt x="7808" y="640"/>
                    <a:pt x="6624" y="640"/>
                  </a:cubicBezTo>
                  <a:cubicBezTo>
                    <a:pt x="6016" y="640"/>
                    <a:pt x="5568" y="800"/>
                    <a:pt x="5312" y="1152"/>
                  </a:cubicBezTo>
                  <a:cubicBezTo>
                    <a:pt x="5216" y="1280"/>
                    <a:pt x="4992" y="1312"/>
                    <a:pt x="4864" y="1216"/>
                  </a:cubicBezTo>
                  <a:cubicBezTo>
                    <a:pt x="4736" y="1120"/>
                    <a:pt x="4704" y="896"/>
                    <a:pt x="4800" y="768"/>
                  </a:cubicBezTo>
                  <a:cubicBezTo>
                    <a:pt x="5184" y="256"/>
                    <a:pt x="5824" y="0"/>
                    <a:pt x="6624" y="0"/>
                  </a:cubicBezTo>
                  <a:cubicBezTo>
                    <a:pt x="7680" y="0"/>
                    <a:pt x="8960" y="448"/>
                    <a:pt x="8960" y="2624"/>
                  </a:cubicBezTo>
                  <a:cubicBezTo>
                    <a:pt x="8960" y="4064"/>
                    <a:pt x="8608" y="4928"/>
                    <a:pt x="8160" y="5408"/>
                  </a:cubicBezTo>
                  <a:cubicBezTo>
                    <a:pt x="9056" y="5600"/>
                    <a:pt x="9824" y="5920"/>
                    <a:pt x="10272" y="6144"/>
                  </a:cubicBezTo>
                  <a:cubicBezTo>
                    <a:pt x="10528" y="6272"/>
                    <a:pt x="10720" y="6496"/>
                    <a:pt x="10752" y="6784"/>
                  </a:cubicBezTo>
                  <a:lnTo>
                    <a:pt x="10880" y="7712"/>
                  </a:lnTo>
                  <a:cubicBezTo>
                    <a:pt x="10912" y="7936"/>
                    <a:pt x="10848" y="8192"/>
                    <a:pt x="10688" y="8384"/>
                  </a:cubicBezTo>
                  <a:cubicBezTo>
                    <a:pt x="10528" y="8576"/>
                    <a:pt x="10304" y="8640"/>
                    <a:pt x="10080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G8321 Black" panose="00000A05000000000000" pitchFamily="2" charset="0"/>
              </a:endParaRPr>
            </a:p>
          </p:txBody>
        </p:sp>
      </p:grpSp>
      <p:pic>
        <p:nvPicPr>
          <p:cNvPr id="5" name="图形 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56138" y="3815721"/>
            <a:ext cx="2585207" cy="2545638"/>
          </a:xfrm>
          <a:prstGeom prst="rect">
            <a:avLst/>
          </a:prstGeom>
        </p:spPr>
      </p:pic>
    </p:spTree>
    <p:custDataLst>
      <p:tags r:id="rId2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DB291"/>
          </a:solidFill>
        </p:grpSpPr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6633" cy="6858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7899" y="0"/>
              <a:ext cx="6004101" cy="6858000"/>
            </a:xfrm>
            <a:prstGeom prst="rect">
              <a:avLst/>
            </a:prstGeom>
          </p:spPr>
        </p:pic>
      </p:grpSp>
      <p:sp>
        <p:nvSpPr>
          <p:cNvPr id="16" name="矩形: 圆角 15"/>
          <p:cNvSpPr/>
          <p:nvPr/>
        </p:nvSpPr>
        <p:spPr>
          <a:xfrm>
            <a:off x="438150" y="406400"/>
            <a:ext cx="11315700" cy="6045200"/>
          </a:xfrm>
          <a:prstGeom prst="roundRect">
            <a:avLst>
              <a:gd name="adj" fmla="val 7037"/>
            </a:avLst>
          </a:prstGeom>
          <a:solidFill>
            <a:srgbClr val="F7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4914" y="685403"/>
            <a:ext cx="10842172" cy="5487194"/>
            <a:chOff x="674914" y="653449"/>
            <a:chExt cx="10842172" cy="5487194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914" y="5878705"/>
              <a:ext cx="261938" cy="261938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7986" y="653449"/>
              <a:ext cx="419100" cy="9525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5656665" y="1212453"/>
            <a:ext cx="3870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F58C6F"/>
                </a:solidFill>
                <a:latin typeface="G8321 Black" panose="00000A05000000000000" pitchFamily="2" charset="0"/>
                <a:cs typeface="G8321 Black" panose="00000A05000000000000" pitchFamily="2" charset="0"/>
              </a:rPr>
              <a:t>02</a:t>
            </a:r>
            <a:endParaRPr lang="zh-CN" altLang="en-US" sz="9600" dirty="0">
              <a:solidFill>
                <a:srgbClr val="F58C6F"/>
              </a:solidFill>
              <a:latin typeface="G8321 Black" panose="00000A05000000000000" pitchFamily="2" charset="0"/>
              <a:cs typeface="G8321 Black" panose="00000A05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94765" y="2865332"/>
            <a:ext cx="5590806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Основные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принципы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закаливания</a:t>
            </a:r>
            <a:endParaRPr lang="en-US" altLang="en-US" sz="4400" dirty="0">
              <a:solidFill>
                <a:srgbClr val="BE6E96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8262" y="1482074"/>
            <a:ext cx="3973726" cy="3893852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694765" y="5159093"/>
            <a:ext cx="57756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Эффективность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закаливания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напрямую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зависит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от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соблюдения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ключевых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принципов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6847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Принципы закаливания</a:t>
            </a:r>
            <a:endParaRPr lang="ru-RU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 rot="14573919" flipH="1" flipV="1">
            <a:off x="5536119" y="1360047"/>
            <a:ext cx="1119763" cy="2594937"/>
          </a:xfrm>
          <a:custGeom>
            <a:avLst/>
            <a:gdLst>
              <a:gd name="connsiteX0" fmla="*/ 1038236 w 1207749"/>
              <a:gd name="connsiteY0" fmla="*/ 0 h 2798835"/>
              <a:gd name="connsiteX1" fmla="*/ 1038236 w 1207749"/>
              <a:gd name="connsiteY1" fmla="*/ 577820 h 2798835"/>
              <a:gd name="connsiteX2" fmla="*/ 1011811 w 1207749"/>
              <a:gd name="connsiteY2" fmla="*/ 601836 h 2798835"/>
              <a:gd name="connsiteX3" fmla="*/ 590550 w 1207749"/>
              <a:gd name="connsiteY3" fmla="*/ 1618850 h 2798835"/>
              <a:gd name="connsiteX4" fmla="*/ 1113949 w 1207749"/>
              <a:gd name="connsiteY4" fmla="*/ 2728693 h 2798835"/>
              <a:gd name="connsiteX5" fmla="*/ 1207749 w 1207749"/>
              <a:gd name="connsiteY5" fmla="*/ 2798835 h 2798835"/>
              <a:gd name="connsiteX6" fmla="*/ 1148413 w 1207749"/>
              <a:gd name="connsiteY6" fmla="*/ 2789779 h 2798835"/>
              <a:gd name="connsiteX7" fmla="*/ 0 w 1207749"/>
              <a:gd name="connsiteY7" fmla="*/ 1380725 h 2798835"/>
              <a:gd name="connsiteX8" fmla="*/ 1010576 w 1207749"/>
              <a:gd name="connsiteY8" fmla="*/ 7112 h 27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49" h="2798835">
                <a:moveTo>
                  <a:pt x="1038236" y="0"/>
                </a:moveTo>
                <a:lnTo>
                  <a:pt x="1038236" y="577820"/>
                </a:lnTo>
                <a:lnTo>
                  <a:pt x="1011811" y="601836"/>
                </a:lnTo>
                <a:cubicBezTo>
                  <a:pt x="751535" y="862113"/>
                  <a:pt x="590550" y="1221682"/>
                  <a:pt x="590550" y="1618850"/>
                </a:cubicBezTo>
                <a:cubicBezTo>
                  <a:pt x="590550" y="2065665"/>
                  <a:pt x="794296" y="2464892"/>
                  <a:pt x="1113949" y="2728693"/>
                </a:cubicBezTo>
                <a:lnTo>
                  <a:pt x="1207749" y="2798835"/>
                </a:lnTo>
                <a:lnTo>
                  <a:pt x="1148413" y="2789779"/>
                </a:lnTo>
                <a:cubicBezTo>
                  <a:pt x="493015" y="2655666"/>
                  <a:pt x="0" y="2075770"/>
                  <a:pt x="0" y="1380725"/>
                </a:cubicBezTo>
                <a:cubicBezTo>
                  <a:pt x="0" y="735326"/>
                  <a:pt x="425100" y="189214"/>
                  <a:pt x="1010576" y="7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G8321 Black" panose="00000A05000000000000" pitchFamily="2" charset="0"/>
            </a:endParaRPr>
          </a:p>
        </p:txBody>
      </p:sp>
      <p:sp>
        <p:nvSpPr>
          <p:cNvPr id="15" name="文本框"/>
          <p:cNvSpPr/>
          <p:nvPr/>
        </p:nvSpPr>
        <p:spPr>
          <a:xfrm>
            <a:off x="787400" y="2012719"/>
            <a:ext cx="312723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Систематичность</a:t>
            </a:r>
            <a:endParaRPr lang="en-US" altLang="en-US" sz="2000" dirty="0">
              <a:solidFill>
                <a:schemeClr val="accent1"/>
              </a:solidFill>
              <a:latin typeface="+mj-ea"/>
              <a:ea typeface="+mj-ea"/>
              <a:cs typeface="G8321 Black" panose="00000A05000000000000" pitchFamily="2" charset="0"/>
            </a:endParaRPr>
          </a:p>
          <a:p>
            <a:pPr lvl="0" algn="r">
              <a:lnSpc>
                <a:spcPct val="150000"/>
              </a:lnSpc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Процедуры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должны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проводиться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ежедневно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в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любое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время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года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без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перерывов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.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Даже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короткие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перерывы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(5-10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дней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)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сводят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накопленный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эффект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нет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G8321 Black" panose="00000A05000000000000" pitchFamily="2" charset="0"/>
            </a:endParaRPr>
          </a:p>
        </p:txBody>
      </p:sp>
      <p:sp>
        <p:nvSpPr>
          <p:cNvPr id="16" name="文本框"/>
          <p:cNvSpPr/>
          <p:nvPr/>
        </p:nvSpPr>
        <p:spPr>
          <a:xfrm>
            <a:off x="118745" y="4545965"/>
            <a:ext cx="3796030" cy="16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en-US" sz="2000" dirty="0">
                <a:solidFill>
                  <a:schemeClr val="accent2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Индивидуальный</a:t>
            </a:r>
            <a:r>
              <a:rPr lang="en-US" altLang="ru-RU" sz="2000" dirty="0">
                <a:solidFill>
                  <a:schemeClr val="accent2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подход</a:t>
            </a:r>
            <a:endParaRPr lang="en-US" altLang="en-US" sz="2000" dirty="0">
              <a:solidFill>
                <a:schemeClr val="accent2"/>
              </a:solidFill>
              <a:latin typeface="+mj-ea"/>
              <a:ea typeface="+mj-ea"/>
              <a:cs typeface="G8321 Black" panose="00000A05000000000000" pitchFamily="2" charset="0"/>
            </a:endParaRPr>
          </a:p>
          <a:p>
            <a:pPr lvl="0" algn="r">
              <a:lnSpc>
                <a:spcPct val="150000"/>
              </a:lnSpc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Необходимо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учитывать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возраст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состояние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здоровья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индивидуальные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особенности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и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настроение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малыша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.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Закаливание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должно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приносить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ребенку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положительные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эмоции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G8321 Black" panose="00000A05000000000000" pitchFamily="2" charset="0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8277225" y="2012950"/>
            <a:ext cx="341439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en-US" sz="2000" dirty="0">
                <a:solidFill>
                  <a:schemeClr val="accent2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Постепенность</a:t>
            </a:r>
            <a:endParaRPr lang="en-US" altLang="en-US" sz="2000" dirty="0">
              <a:solidFill>
                <a:schemeClr val="accent2"/>
              </a:solidFill>
              <a:latin typeface="+mj-ea"/>
              <a:ea typeface="+mj-ea"/>
              <a:cs typeface="G8321 Black" panose="00000A05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Интенсивность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воздействия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(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например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снижение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температуры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воды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)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и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продолжительность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процедур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увеличивают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очень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плавно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ориентируясь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состояние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ребенка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G8321 Black" panose="00000A05000000000000" pitchFamily="2" charset="0"/>
            </a:endParaRPr>
          </a:p>
        </p:txBody>
      </p:sp>
      <p:sp>
        <p:nvSpPr>
          <p:cNvPr id="18" name="文本框"/>
          <p:cNvSpPr/>
          <p:nvPr/>
        </p:nvSpPr>
        <p:spPr>
          <a:xfrm>
            <a:off x="8277225" y="4545965"/>
            <a:ext cx="3721735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Контроль</a:t>
            </a:r>
            <a:r>
              <a:rPr lang="en-US" altLang="ru-RU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за</a:t>
            </a:r>
            <a:r>
              <a:rPr lang="en-US" altLang="ru-RU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здоровьем</a:t>
            </a:r>
            <a:endParaRPr lang="en-US" altLang="en-US" sz="2000" dirty="0">
              <a:solidFill>
                <a:schemeClr val="accent1"/>
              </a:solidFill>
              <a:latin typeface="+mj-ea"/>
              <a:ea typeface="+mj-ea"/>
              <a:cs typeface="G8321 Black" panose="00000A05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Начинать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и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проводить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процедуры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можно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только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когда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ребенок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полностью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здоров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.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Противопоказания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: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острые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заболевания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с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повышением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температуры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обострения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хронических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болезней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,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период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активного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прорезывания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зубов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у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детей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до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G8321 Black" panose="00000A05000000000000" pitchFamily="2" charset="0"/>
              </a:rPr>
              <a:t>года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G8321 Black" panose="00000A05000000000000" pitchFamily="2" charset="0"/>
            </a:endParaRPr>
          </a:p>
        </p:txBody>
      </p:sp>
      <p:sp>
        <p:nvSpPr>
          <p:cNvPr id="19" name="任意多边形: 形状 18"/>
          <p:cNvSpPr/>
          <p:nvPr/>
        </p:nvSpPr>
        <p:spPr>
          <a:xfrm rot="19973919">
            <a:off x="4358639" y="2512934"/>
            <a:ext cx="1119763" cy="2594936"/>
          </a:xfrm>
          <a:custGeom>
            <a:avLst/>
            <a:gdLst>
              <a:gd name="connsiteX0" fmla="*/ 1038236 w 1207749"/>
              <a:gd name="connsiteY0" fmla="*/ 0 h 2798835"/>
              <a:gd name="connsiteX1" fmla="*/ 1038236 w 1207749"/>
              <a:gd name="connsiteY1" fmla="*/ 577820 h 2798835"/>
              <a:gd name="connsiteX2" fmla="*/ 1011811 w 1207749"/>
              <a:gd name="connsiteY2" fmla="*/ 601836 h 2798835"/>
              <a:gd name="connsiteX3" fmla="*/ 590550 w 1207749"/>
              <a:gd name="connsiteY3" fmla="*/ 1618850 h 2798835"/>
              <a:gd name="connsiteX4" fmla="*/ 1113949 w 1207749"/>
              <a:gd name="connsiteY4" fmla="*/ 2728693 h 2798835"/>
              <a:gd name="connsiteX5" fmla="*/ 1207749 w 1207749"/>
              <a:gd name="connsiteY5" fmla="*/ 2798835 h 2798835"/>
              <a:gd name="connsiteX6" fmla="*/ 1148413 w 1207749"/>
              <a:gd name="connsiteY6" fmla="*/ 2789779 h 2798835"/>
              <a:gd name="connsiteX7" fmla="*/ 0 w 1207749"/>
              <a:gd name="connsiteY7" fmla="*/ 1380725 h 2798835"/>
              <a:gd name="connsiteX8" fmla="*/ 1010576 w 1207749"/>
              <a:gd name="connsiteY8" fmla="*/ 7112 h 27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49" h="2798835">
                <a:moveTo>
                  <a:pt x="1038236" y="0"/>
                </a:moveTo>
                <a:lnTo>
                  <a:pt x="1038236" y="577820"/>
                </a:lnTo>
                <a:lnTo>
                  <a:pt x="1011811" y="601836"/>
                </a:lnTo>
                <a:cubicBezTo>
                  <a:pt x="751535" y="862113"/>
                  <a:pt x="590550" y="1221682"/>
                  <a:pt x="590550" y="1618850"/>
                </a:cubicBezTo>
                <a:cubicBezTo>
                  <a:pt x="590550" y="2065665"/>
                  <a:pt x="794296" y="2464892"/>
                  <a:pt x="1113949" y="2728693"/>
                </a:cubicBezTo>
                <a:lnTo>
                  <a:pt x="1207749" y="2798835"/>
                </a:lnTo>
                <a:lnTo>
                  <a:pt x="1148413" y="2789779"/>
                </a:lnTo>
                <a:cubicBezTo>
                  <a:pt x="493015" y="2655666"/>
                  <a:pt x="0" y="2075770"/>
                  <a:pt x="0" y="1380725"/>
                </a:cubicBezTo>
                <a:cubicBezTo>
                  <a:pt x="0" y="735326"/>
                  <a:pt x="425100" y="189214"/>
                  <a:pt x="1010576" y="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G8321 Black" panose="00000A05000000000000" pitchFamily="2" charset="0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4573919">
            <a:off x="5536119" y="3690412"/>
            <a:ext cx="1119763" cy="2594937"/>
          </a:xfrm>
          <a:custGeom>
            <a:avLst/>
            <a:gdLst>
              <a:gd name="connsiteX0" fmla="*/ 1038236 w 1207749"/>
              <a:gd name="connsiteY0" fmla="*/ 0 h 2798835"/>
              <a:gd name="connsiteX1" fmla="*/ 1038236 w 1207749"/>
              <a:gd name="connsiteY1" fmla="*/ 577820 h 2798835"/>
              <a:gd name="connsiteX2" fmla="*/ 1011811 w 1207749"/>
              <a:gd name="connsiteY2" fmla="*/ 601836 h 2798835"/>
              <a:gd name="connsiteX3" fmla="*/ 590550 w 1207749"/>
              <a:gd name="connsiteY3" fmla="*/ 1618850 h 2798835"/>
              <a:gd name="connsiteX4" fmla="*/ 1113949 w 1207749"/>
              <a:gd name="connsiteY4" fmla="*/ 2728693 h 2798835"/>
              <a:gd name="connsiteX5" fmla="*/ 1207749 w 1207749"/>
              <a:gd name="connsiteY5" fmla="*/ 2798835 h 2798835"/>
              <a:gd name="connsiteX6" fmla="*/ 1148413 w 1207749"/>
              <a:gd name="connsiteY6" fmla="*/ 2789779 h 2798835"/>
              <a:gd name="connsiteX7" fmla="*/ 0 w 1207749"/>
              <a:gd name="connsiteY7" fmla="*/ 1380725 h 2798835"/>
              <a:gd name="connsiteX8" fmla="*/ 1010576 w 1207749"/>
              <a:gd name="connsiteY8" fmla="*/ 7112 h 27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49" h="2798835">
                <a:moveTo>
                  <a:pt x="1038236" y="0"/>
                </a:moveTo>
                <a:lnTo>
                  <a:pt x="1038236" y="577820"/>
                </a:lnTo>
                <a:lnTo>
                  <a:pt x="1011811" y="601836"/>
                </a:lnTo>
                <a:cubicBezTo>
                  <a:pt x="751535" y="862113"/>
                  <a:pt x="590550" y="1221682"/>
                  <a:pt x="590550" y="1618850"/>
                </a:cubicBezTo>
                <a:cubicBezTo>
                  <a:pt x="590550" y="2065665"/>
                  <a:pt x="794296" y="2464892"/>
                  <a:pt x="1113949" y="2728693"/>
                </a:cubicBezTo>
                <a:lnTo>
                  <a:pt x="1207749" y="2798835"/>
                </a:lnTo>
                <a:lnTo>
                  <a:pt x="1148413" y="2789779"/>
                </a:lnTo>
                <a:cubicBezTo>
                  <a:pt x="493015" y="2655666"/>
                  <a:pt x="0" y="2075770"/>
                  <a:pt x="0" y="1380725"/>
                </a:cubicBezTo>
                <a:cubicBezTo>
                  <a:pt x="0" y="735326"/>
                  <a:pt x="425100" y="189214"/>
                  <a:pt x="1010576" y="7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G8321 Black" panose="00000A05000000000000" pitchFamily="2" charset="0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9173919">
            <a:off x="6713598" y="2512934"/>
            <a:ext cx="1119763" cy="2594936"/>
          </a:xfrm>
          <a:custGeom>
            <a:avLst/>
            <a:gdLst>
              <a:gd name="connsiteX0" fmla="*/ 1038236 w 1207749"/>
              <a:gd name="connsiteY0" fmla="*/ 0 h 2798835"/>
              <a:gd name="connsiteX1" fmla="*/ 1038236 w 1207749"/>
              <a:gd name="connsiteY1" fmla="*/ 577820 h 2798835"/>
              <a:gd name="connsiteX2" fmla="*/ 1011811 w 1207749"/>
              <a:gd name="connsiteY2" fmla="*/ 601836 h 2798835"/>
              <a:gd name="connsiteX3" fmla="*/ 590550 w 1207749"/>
              <a:gd name="connsiteY3" fmla="*/ 1618850 h 2798835"/>
              <a:gd name="connsiteX4" fmla="*/ 1113949 w 1207749"/>
              <a:gd name="connsiteY4" fmla="*/ 2728693 h 2798835"/>
              <a:gd name="connsiteX5" fmla="*/ 1207749 w 1207749"/>
              <a:gd name="connsiteY5" fmla="*/ 2798835 h 2798835"/>
              <a:gd name="connsiteX6" fmla="*/ 1148413 w 1207749"/>
              <a:gd name="connsiteY6" fmla="*/ 2789779 h 2798835"/>
              <a:gd name="connsiteX7" fmla="*/ 0 w 1207749"/>
              <a:gd name="connsiteY7" fmla="*/ 1380725 h 2798835"/>
              <a:gd name="connsiteX8" fmla="*/ 1010576 w 1207749"/>
              <a:gd name="connsiteY8" fmla="*/ 7112 h 27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49" h="2798835">
                <a:moveTo>
                  <a:pt x="1038236" y="0"/>
                </a:moveTo>
                <a:lnTo>
                  <a:pt x="1038236" y="577820"/>
                </a:lnTo>
                <a:lnTo>
                  <a:pt x="1011811" y="601836"/>
                </a:lnTo>
                <a:cubicBezTo>
                  <a:pt x="751535" y="862113"/>
                  <a:pt x="590550" y="1221682"/>
                  <a:pt x="590550" y="1618850"/>
                </a:cubicBezTo>
                <a:cubicBezTo>
                  <a:pt x="590550" y="2065665"/>
                  <a:pt x="794296" y="2464892"/>
                  <a:pt x="1113949" y="2728693"/>
                </a:cubicBezTo>
                <a:lnTo>
                  <a:pt x="1207749" y="2798835"/>
                </a:lnTo>
                <a:lnTo>
                  <a:pt x="1148413" y="2789779"/>
                </a:lnTo>
                <a:cubicBezTo>
                  <a:pt x="493015" y="2655666"/>
                  <a:pt x="0" y="2075770"/>
                  <a:pt x="0" y="1380725"/>
                </a:cubicBezTo>
                <a:cubicBezTo>
                  <a:pt x="0" y="735326"/>
                  <a:pt x="425100" y="189214"/>
                  <a:pt x="1010576" y="7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G8321 Black" panose="00000A05000000000000" pitchFamily="2" charset="0"/>
            </a:endParaRPr>
          </a:p>
        </p:txBody>
      </p:sp>
      <p:sp>
        <p:nvSpPr>
          <p:cNvPr id="22" name="图标"/>
          <p:cNvSpPr>
            <a:spLocks noChangeAspect="1"/>
          </p:cNvSpPr>
          <p:nvPr/>
        </p:nvSpPr>
        <p:spPr bwMode="auto">
          <a:xfrm>
            <a:off x="4373554" y="3076563"/>
            <a:ext cx="360000" cy="229090"/>
          </a:xfrm>
          <a:custGeom>
            <a:avLst/>
            <a:gdLst>
              <a:gd name="T0" fmla="*/ 12723 w 20114"/>
              <a:gd name="T1" fmla="*/ 12800 h 12800"/>
              <a:gd name="T2" fmla="*/ 14552 w 20114"/>
              <a:gd name="T3" fmla="*/ 10971 h 12800"/>
              <a:gd name="T4" fmla="*/ 14552 w 20114"/>
              <a:gd name="T5" fmla="*/ 1829 h 12800"/>
              <a:gd name="T6" fmla="*/ 12723 w 20114"/>
              <a:gd name="T7" fmla="*/ 0 h 12800"/>
              <a:gd name="T8" fmla="*/ 1829 w 20114"/>
              <a:gd name="T9" fmla="*/ 0 h 12800"/>
              <a:gd name="T10" fmla="*/ 0 w 20114"/>
              <a:gd name="T11" fmla="*/ 1829 h 12800"/>
              <a:gd name="T12" fmla="*/ 0 w 20114"/>
              <a:gd name="T13" fmla="*/ 10971 h 12800"/>
              <a:gd name="T14" fmla="*/ 1829 w 20114"/>
              <a:gd name="T15" fmla="*/ 12800 h 12800"/>
              <a:gd name="T16" fmla="*/ 12723 w 20114"/>
              <a:gd name="T17" fmla="*/ 12800 h 12800"/>
              <a:gd name="T18" fmla="*/ 914 w 20114"/>
              <a:gd name="T19" fmla="*/ 10954 h 12800"/>
              <a:gd name="T20" fmla="*/ 914 w 20114"/>
              <a:gd name="T21" fmla="*/ 1845 h 12800"/>
              <a:gd name="T22" fmla="*/ 1839 w 20114"/>
              <a:gd name="T23" fmla="*/ 914 h 12800"/>
              <a:gd name="T24" fmla="*/ 12818 w 20114"/>
              <a:gd name="T25" fmla="*/ 914 h 12800"/>
              <a:gd name="T26" fmla="*/ 13743 w 20114"/>
              <a:gd name="T27" fmla="*/ 1845 h 12800"/>
              <a:gd name="T28" fmla="*/ 13743 w 20114"/>
              <a:gd name="T29" fmla="*/ 10954 h 12800"/>
              <a:gd name="T30" fmla="*/ 12818 w 20114"/>
              <a:gd name="T31" fmla="*/ 11886 h 12800"/>
              <a:gd name="T32" fmla="*/ 1839 w 20114"/>
              <a:gd name="T33" fmla="*/ 11886 h 12800"/>
              <a:gd name="T34" fmla="*/ 914 w 20114"/>
              <a:gd name="T35" fmla="*/ 10954 h 12800"/>
              <a:gd name="T36" fmla="*/ 15617 w 20114"/>
              <a:gd name="T37" fmla="*/ 8141 h 12800"/>
              <a:gd name="T38" fmla="*/ 15617 w 20114"/>
              <a:gd name="T39" fmla="*/ 9261 h 12800"/>
              <a:gd name="T40" fmla="*/ 20114 w 20114"/>
              <a:gd name="T41" fmla="*/ 12800 h 12800"/>
              <a:gd name="T42" fmla="*/ 20114 w 20114"/>
              <a:gd name="T43" fmla="*/ 0 h 12800"/>
              <a:gd name="T44" fmla="*/ 15617 w 20114"/>
              <a:gd name="T45" fmla="*/ 3572 h 12800"/>
              <a:gd name="T46" fmla="*/ 15617 w 20114"/>
              <a:gd name="T47" fmla="*/ 4718 h 12800"/>
              <a:gd name="T48" fmla="*/ 19200 w 20114"/>
              <a:gd name="T49" fmla="*/ 2030 h 12800"/>
              <a:gd name="T50" fmla="*/ 19200 w 20114"/>
              <a:gd name="T51" fmla="*/ 10828 h 12800"/>
              <a:gd name="T52" fmla="*/ 15617 w 20114"/>
              <a:gd name="T53" fmla="*/ 8141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114" h="12800">
                <a:moveTo>
                  <a:pt x="12723" y="12800"/>
                </a:moveTo>
                <a:cubicBezTo>
                  <a:pt x="12723" y="12800"/>
                  <a:pt x="14552" y="12800"/>
                  <a:pt x="14552" y="10971"/>
                </a:cubicBezTo>
                <a:lnTo>
                  <a:pt x="14552" y="1829"/>
                </a:lnTo>
                <a:cubicBezTo>
                  <a:pt x="14552" y="0"/>
                  <a:pt x="12723" y="0"/>
                  <a:pt x="12723" y="0"/>
                </a:cubicBezTo>
                <a:lnTo>
                  <a:pt x="1829" y="0"/>
                </a:lnTo>
                <a:cubicBezTo>
                  <a:pt x="1829" y="0"/>
                  <a:pt x="0" y="0"/>
                  <a:pt x="0" y="1829"/>
                </a:cubicBezTo>
                <a:lnTo>
                  <a:pt x="0" y="10971"/>
                </a:lnTo>
                <a:cubicBezTo>
                  <a:pt x="0" y="12800"/>
                  <a:pt x="1829" y="12800"/>
                  <a:pt x="1829" y="12800"/>
                </a:cubicBezTo>
                <a:lnTo>
                  <a:pt x="12723" y="12800"/>
                </a:lnTo>
                <a:close/>
                <a:moveTo>
                  <a:pt x="914" y="10954"/>
                </a:moveTo>
                <a:lnTo>
                  <a:pt x="914" y="1845"/>
                </a:lnTo>
                <a:cubicBezTo>
                  <a:pt x="914" y="914"/>
                  <a:pt x="1839" y="914"/>
                  <a:pt x="1839" y="914"/>
                </a:cubicBezTo>
                <a:lnTo>
                  <a:pt x="12818" y="914"/>
                </a:lnTo>
                <a:cubicBezTo>
                  <a:pt x="12818" y="914"/>
                  <a:pt x="13743" y="914"/>
                  <a:pt x="13743" y="1845"/>
                </a:cubicBezTo>
                <a:lnTo>
                  <a:pt x="13743" y="10954"/>
                </a:lnTo>
                <a:cubicBezTo>
                  <a:pt x="13743" y="11886"/>
                  <a:pt x="12818" y="11886"/>
                  <a:pt x="12818" y="11886"/>
                </a:cubicBezTo>
                <a:lnTo>
                  <a:pt x="1839" y="11886"/>
                </a:lnTo>
                <a:cubicBezTo>
                  <a:pt x="1839" y="11886"/>
                  <a:pt x="914" y="11886"/>
                  <a:pt x="914" y="10954"/>
                </a:cubicBezTo>
                <a:close/>
                <a:moveTo>
                  <a:pt x="15617" y="8141"/>
                </a:moveTo>
                <a:lnTo>
                  <a:pt x="15617" y="9261"/>
                </a:lnTo>
                <a:lnTo>
                  <a:pt x="20114" y="12800"/>
                </a:lnTo>
                <a:lnTo>
                  <a:pt x="20114" y="0"/>
                </a:lnTo>
                <a:lnTo>
                  <a:pt x="15617" y="3572"/>
                </a:lnTo>
                <a:lnTo>
                  <a:pt x="15617" y="4718"/>
                </a:lnTo>
                <a:lnTo>
                  <a:pt x="19200" y="2030"/>
                </a:lnTo>
                <a:lnTo>
                  <a:pt x="19200" y="10828"/>
                </a:lnTo>
                <a:lnTo>
                  <a:pt x="15617" y="8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303030"/>
              </a:solidFill>
              <a:latin typeface="G8321 Black" panose="00000A05000000000000" pitchFamily="2" charset="0"/>
              <a:ea typeface="G8321 Black" panose="00000A05000000000000" pitchFamily="2" charset="0"/>
              <a:cs typeface="G8321 Black" panose="00000A05000000000000" pitchFamily="2" charset="0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>
            <a:off x="6484605" y="2149142"/>
            <a:ext cx="386261" cy="323924"/>
          </a:xfrm>
          <a:custGeom>
            <a:avLst/>
            <a:gdLst>
              <a:gd name="connsiteX0" fmla="*/ 523598 w 607940"/>
              <a:gd name="connsiteY0" fmla="*/ 236036 h 509829"/>
              <a:gd name="connsiteX1" fmla="*/ 384423 w 607940"/>
              <a:gd name="connsiteY1" fmla="*/ 362818 h 509829"/>
              <a:gd name="connsiteX2" fmla="*/ 223181 w 607940"/>
              <a:gd name="connsiteY2" fmla="*/ 460045 h 509829"/>
              <a:gd name="connsiteX3" fmla="*/ 304001 w 607940"/>
              <a:gd name="connsiteY3" fmla="*/ 475379 h 509829"/>
              <a:gd name="connsiteX4" fmla="*/ 524434 w 607940"/>
              <a:gd name="connsiteY4" fmla="*/ 254956 h 509829"/>
              <a:gd name="connsiteX5" fmla="*/ 523598 w 607940"/>
              <a:gd name="connsiteY5" fmla="*/ 236036 h 509829"/>
              <a:gd name="connsiteX6" fmla="*/ 317718 w 607940"/>
              <a:gd name="connsiteY6" fmla="*/ 80787 h 509829"/>
              <a:gd name="connsiteX7" fmla="*/ 330579 w 607940"/>
              <a:gd name="connsiteY7" fmla="*/ 93687 h 509829"/>
              <a:gd name="connsiteX8" fmla="*/ 317718 w 607940"/>
              <a:gd name="connsiteY8" fmla="*/ 106586 h 509829"/>
              <a:gd name="connsiteX9" fmla="*/ 169322 w 607940"/>
              <a:gd name="connsiteY9" fmla="*/ 208071 h 509829"/>
              <a:gd name="connsiteX10" fmla="*/ 152599 w 607940"/>
              <a:gd name="connsiteY10" fmla="*/ 215436 h 509829"/>
              <a:gd name="connsiteX11" fmla="*/ 145233 w 607940"/>
              <a:gd name="connsiteY11" fmla="*/ 198714 h 509829"/>
              <a:gd name="connsiteX12" fmla="*/ 317678 w 607940"/>
              <a:gd name="connsiteY12" fmla="*/ 80827 h 509829"/>
              <a:gd name="connsiteX13" fmla="*/ 304001 w 607940"/>
              <a:gd name="connsiteY13" fmla="*/ 34532 h 509829"/>
              <a:gd name="connsiteX14" fmla="*/ 83568 w 607940"/>
              <a:gd name="connsiteY14" fmla="*/ 254956 h 509829"/>
              <a:gd name="connsiteX15" fmla="*/ 192749 w 607940"/>
              <a:gd name="connsiteY15" fmla="*/ 445188 h 509829"/>
              <a:gd name="connsiteX16" fmla="*/ 368968 w 607940"/>
              <a:gd name="connsiteY16" fmla="*/ 342066 h 509829"/>
              <a:gd name="connsiteX17" fmla="*/ 518141 w 607940"/>
              <a:gd name="connsiteY17" fmla="*/ 202539 h 509829"/>
              <a:gd name="connsiteX18" fmla="*/ 304001 w 607940"/>
              <a:gd name="connsiteY18" fmla="*/ 34532 h 509829"/>
              <a:gd name="connsiteX19" fmla="*/ 330478 w 607940"/>
              <a:gd name="connsiteY19" fmla="*/ 1371 h 509829"/>
              <a:gd name="connsiteX20" fmla="*/ 386415 w 607940"/>
              <a:gd name="connsiteY20" fmla="*/ 13661 h 509829"/>
              <a:gd name="connsiteX21" fmla="*/ 543793 w 607940"/>
              <a:gd name="connsiteY21" fmla="*/ 168244 h 509829"/>
              <a:gd name="connsiteX22" fmla="*/ 543913 w 607940"/>
              <a:gd name="connsiteY22" fmla="*/ 168085 h 509829"/>
              <a:gd name="connsiteX23" fmla="*/ 579324 w 607940"/>
              <a:gd name="connsiteY23" fmla="*/ 96190 h 509829"/>
              <a:gd name="connsiteX24" fmla="*/ 575380 w 607940"/>
              <a:gd name="connsiteY24" fmla="*/ 52576 h 509829"/>
              <a:gd name="connsiteX25" fmla="*/ 476317 w 607940"/>
              <a:gd name="connsiteY25" fmla="*/ 43853 h 509829"/>
              <a:gd name="connsiteX26" fmla="*/ 460623 w 607940"/>
              <a:gd name="connsiteY26" fmla="*/ 34532 h 509829"/>
              <a:gd name="connsiteX27" fmla="*/ 469904 w 607940"/>
              <a:gd name="connsiteY27" fmla="*/ 18839 h 509829"/>
              <a:gd name="connsiteX28" fmla="*/ 596053 w 607940"/>
              <a:gd name="connsiteY28" fmla="*/ 37161 h 509829"/>
              <a:gd name="connsiteX29" fmla="*/ 604378 w 607940"/>
              <a:gd name="connsiteY29" fmla="*/ 102444 h 509829"/>
              <a:gd name="connsiteX30" fmla="*/ 565263 w 607940"/>
              <a:gd name="connsiteY30" fmla="*/ 182583 h 509829"/>
              <a:gd name="connsiteX31" fmla="*/ 552915 w 607940"/>
              <a:gd name="connsiteY31" fmla="*/ 199910 h 509829"/>
              <a:gd name="connsiteX32" fmla="*/ 558850 w 607940"/>
              <a:gd name="connsiteY32" fmla="*/ 254996 h 509829"/>
              <a:gd name="connsiteX33" fmla="*/ 433218 w 607940"/>
              <a:gd name="connsiteY33" fmla="*/ 474583 h 509829"/>
              <a:gd name="connsiteX34" fmla="*/ 180242 w 607940"/>
              <a:gd name="connsiteY34" fmla="*/ 477849 h 509829"/>
              <a:gd name="connsiteX35" fmla="*/ 160126 w 607940"/>
              <a:gd name="connsiteY35" fmla="*/ 484740 h 509829"/>
              <a:gd name="connsiteX36" fmla="*/ 78948 w 607940"/>
              <a:gd name="connsiteY36" fmla="*/ 499477 h 509829"/>
              <a:gd name="connsiteX37" fmla="*/ 72176 w 607940"/>
              <a:gd name="connsiteY37" fmla="*/ 499358 h 509829"/>
              <a:gd name="connsiteX38" fmla="*/ 11949 w 607940"/>
              <a:gd name="connsiteY38" fmla="*/ 472751 h 509829"/>
              <a:gd name="connsiteX39" fmla="*/ 33061 w 607940"/>
              <a:gd name="connsiteY39" fmla="*/ 342225 h 509829"/>
              <a:gd name="connsiteX40" fmla="*/ 50826 w 607940"/>
              <a:gd name="connsiteY40" fmla="*/ 338003 h 509829"/>
              <a:gd name="connsiteX41" fmla="*/ 55008 w 607940"/>
              <a:gd name="connsiteY41" fmla="*/ 355768 h 509829"/>
              <a:gd name="connsiteX42" fmla="*/ 32622 w 607940"/>
              <a:gd name="connsiteY42" fmla="*/ 457296 h 509829"/>
              <a:gd name="connsiteX43" fmla="*/ 73291 w 607940"/>
              <a:gd name="connsiteY43" fmla="*/ 473547 h 509829"/>
              <a:gd name="connsiteX44" fmla="*/ 152279 w 607940"/>
              <a:gd name="connsiteY44" fmla="*/ 460124 h 509829"/>
              <a:gd name="connsiteX45" fmla="*/ 152598 w 607940"/>
              <a:gd name="connsiteY45" fmla="*/ 460005 h 509829"/>
              <a:gd name="connsiteX46" fmla="*/ 123799 w 607940"/>
              <a:gd name="connsiteY46" fmla="*/ 435150 h 509829"/>
              <a:gd name="connsiteX47" fmla="*/ 50667 w 607940"/>
              <a:gd name="connsiteY47" fmla="*/ 226995 h 509829"/>
              <a:gd name="connsiteX48" fmla="*/ 167336 w 607940"/>
              <a:gd name="connsiteY48" fmla="*/ 39750 h 509829"/>
              <a:gd name="connsiteX49" fmla="*/ 330478 w 607940"/>
              <a:gd name="connsiteY49" fmla="*/ 1371 h 50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7940" h="509829">
                <a:moveTo>
                  <a:pt x="523598" y="236036"/>
                </a:moveTo>
                <a:cubicBezTo>
                  <a:pt x="485996" y="279014"/>
                  <a:pt x="438237" y="322708"/>
                  <a:pt x="384423" y="362818"/>
                </a:cubicBezTo>
                <a:cubicBezTo>
                  <a:pt x="330570" y="402887"/>
                  <a:pt x="275163" y="436226"/>
                  <a:pt x="223181" y="460045"/>
                </a:cubicBezTo>
                <a:cubicBezTo>
                  <a:pt x="248913" y="470201"/>
                  <a:pt x="276318" y="475419"/>
                  <a:pt x="304001" y="475379"/>
                </a:cubicBezTo>
                <a:cubicBezTo>
                  <a:pt x="425530" y="475379"/>
                  <a:pt x="524434" y="376480"/>
                  <a:pt x="524434" y="254956"/>
                </a:cubicBezTo>
                <a:cubicBezTo>
                  <a:pt x="524434" y="248583"/>
                  <a:pt x="524156" y="242250"/>
                  <a:pt x="523598" y="236036"/>
                </a:cubicBezTo>
                <a:close/>
                <a:moveTo>
                  <a:pt x="317718" y="80787"/>
                </a:moveTo>
                <a:cubicBezTo>
                  <a:pt x="324806" y="80787"/>
                  <a:pt x="330579" y="86560"/>
                  <a:pt x="330579" y="93687"/>
                </a:cubicBezTo>
                <a:cubicBezTo>
                  <a:pt x="330579" y="100813"/>
                  <a:pt x="324806" y="106586"/>
                  <a:pt x="317718" y="106586"/>
                </a:cubicBezTo>
                <a:cubicBezTo>
                  <a:pt x="251543" y="106586"/>
                  <a:pt x="193292" y="146439"/>
                  <a:pt x="169322" y="208071"/>
                </a:cubicBezTo>
                <a:cubicBezTo>
                  <a:pt x="166734" y="214719"/>
                  <a:pt x="159248" y="218024"/>
                  <a:pt x="152599" y="215436"/>
                </a:cubicBezTo>
                <a:cubicBezTo>
                  <a:pt x="145950" y="212848"/>
                  <a:pt x="142645" y="205363"/>
                  <a:pt x="145233" y="198714"/>
                </a:cubicBezTo>
                <a:cubicBezTo>
                  <a:pt x="172906" y="127608"/>
                  <a:pt x="241390" y="80787"/>
                  <a:pt x="317678" y="80827"/>
                </a:cubicBezTo>
                <a:close/>
                <a:moveTo>
                  <a:pt x="304001" y="34532"/>
                </a:moveTo>
                <a:cubicBezTo>
                  <a:pt x="182433" y="34532"/>
                  <a:pt x="83568" y="133392"/>
                  <a:pt x="83568" y="254956"/>
                </a:cubicBezTo>
                <a:cubicBezTo>
                  <a:pt x="83568" y="335932"/>
                  <a:pt x="127504" y="406870"/>
                  <a:pt x="192749" y="445188"/>
                </a:cubicBezTo>
                <a:cubicBezTo>
                  <a:pt x="248475" y="422006"/>
                  <a:pt x="309578" y="386358"/>
                  <a:pt x="368968" y="342066"/>
                </a:cubicBezTo>
                <a:cubicBezTo>
                  <a:pt x="428358" y="297814"/>
                  <a:pt x="480021" y="249340"/>
                  <a:pt x="518141" y="202539"/>
                </a:cubicBezTo>
                <a:cubicBezTo>
                  <a:pt x="494560" y="106228"/>
                  <a:pt x="407486" y="34532"/>
                  <a:pt x="304001" y="34532"/>
                </a:cubicBezTo>
                <a:close/>
                <a:moveTo>
                  <a:pt x="330478" y="1371"/>
                </a:moveTo>
                <a:cubicBezTo>
                  <a:pt x="349348" y="3335"/>
                  <a:pt x="368112" y="7418"/>
                  <a:pt x="386415" y="13661"/>
                </a:cubicBezTo>
                <a:cubicBezTo>
                  <a:pt x="459587" y="38635"/>
                  <a:pt x="517504" y="95513"/>
                  <a:pt x="543793" y="168244"/>
                </a:cubicBezTo>
                <a:lnTo>
                  <a:pt x="543913" y="168085"/>
                </a:lnTo>
                <a:cubicBezTo>
                  <a:pt x="561996" y="141478"/>
                  <a:pt x="574265" y="116624"/>
                  <a:pt x="579324" y="96190"/>
                </a:cubicBezTo>
                <a:cubicBezTo>
                  <a:pt x="584104" y="77151"/>
                  <a:pt x="582749" y="62493"/>
                  <a:pt x="575380" y="52576"/>
                </a:cubicBezTo>
                <a:cubicBezTo>
                  <a:pt x="561837" y="34413"/>
                  <a:pt x="525749" y="31226"/>
                  <a:pt x="476317" y="43853"/>
                </a:cubicBezTo>
                <a:cubicBezTo>
                  <a:pt x="469386" y="45605"/>
                  <a:pt x="462375" y="41463"/>
                  <a:pt x="460623" y="34532"/>
                </a:cubicBezTo>
                <a:cubicBezTo>
                  <a:pt x="458830" y="27642"/>
                  <a:pt x="463013" y="20591"/>
                  <a:pt x="469904" y="18839"/>
                </a:cubicBezTo>
                <a:cubicBezTo>
                  <a:pt x="531764" y="3066"/>
                  <a:pt x="575340" y="9399"/>
                  <a:pt x="596053" y="37161"/>
                </a:cubicBezTo>
                <a:cubicBezTo>
                  <a:pt x="608282" y="53571"/>
                  <a:pt x="611110" y="75518"/>
                  <a:pt x="604378" y="102444"/>
                </a:cubicBezTo>
                <a:cubicBezTo>
                  <a:pt x="598483" y="126143"/>
                  <a:pt x="585338" y="153109"/>
                  <a:pt x="565263" y="182583"/>
                </a:cubicBezTo>
                <a:cubicBezTo>
                  <a:pt x="561359" y="188319"/>
                  <a:pt x="557256" y="194094"/>
                  <a:pt x="552915" y="199910"/>
                </a:cubicBezTo>
                <a:cubicBezTo>
                  <a:pt x="556858" y="217993"/>
                  <a:pt x="558850" y="236474"/>
                  <a:pt x="558850" y="254996"/>
                </a:cubicBezTo>
                <a:cubicBezTo>
                  <a:pt x="558810" y="345252"/>
                  <a:pt x="511051" y="428817"/>
                  <a:pt x="433218" y="474583"/>
                </a:cubicBezTo>
                <a:cubicBezTo>
                  <a:pt x="355425" y="520388"/>
                  <a:pt x="259190" y="521623"/>
                  <a:pt x="180242" y="477849"/>
                </a:cubicBezTo>
                <a:cubicBezTo>
                  <a:pt x="173430" y="480318"/>
                  <a:pt x="166739" y="482629"/>
                  <a:pt x="160126" y="484740"/>
                </a:cubicBezTo>
                <a:cubicBezTo>
                  <a:pt x="129216" y="494538"/>
                  <a:pt x="101971" y="499477"/>
                  <a:pt x="78948" y="499477"/>
                </a:cubicBezTo>
                <a:cubicBezTo>
                  <a:pt x="76637" y="499477"/>
                  <a:pt x="74407" y="499437"/>
                  <a:pt x="72176" y="499358"/>
                </a:cubicBezTo>
                <a:cubicBezTo>
                  <a:pt x="44413" y="498083"/>
                  <a:pt x="24178" y="489161"/>
                  <a:pt x="11949" y="472751"/>
                </a:cubicBezTo>
                <a:cubicBezTo>
                  <a:pt x="-9361" y="444192"/>
                  <a:pt x="-2072" y="399024"/>
                  <a:pt x="33061" y="342225"/>
                </a:cubicBezTo>
                <a:cubicBezTo>
                  <a:pt x="36805" y="336131"/>
                  <a:pt x="44732" y="334259"/>
                  <a:pt x="50826" y="338003"/>
                </a:cubicBezTo>
                <a:cubicBezTo>
                  <a:pt x="56880" y="341747"/>
                  <a:pt x="58753" y="349713"/>
                  <a:pt x="55008" y="355768"/>
                </a:cubicBezTo>
                <a:cubicBezTo>
                  <a:pt x="26767" y="401493"/>
                  <a:pt x="18601" y="438496"/>
                  <a:pt x="32622" y="457296"/>
                </a:cubicBezTo>
                <a:cubicBezTo>
                  <a:pt x="40031" y="467214"/>
                  <a:pt x="53694" y="472711"/>
                  <a:pt x="73291" y="473547"/>
                </a:cubicBezTo>
                <a:cubicBezTo>
                  <a:pt x="94323" y="474503"/>
                  <a:pt x="121648" y="469843"/>
                  <a:pt x="152279" y="460124"/>
                </a:cubicBezTo>
                <a:lnTo>
                  <a:pt x="152598" y="460005"/>
                </a:lnTo>
                <a:cubicBezTo>
                  <a:pt x="142401" y="452437"/>
                  <a:pt x="132761" y="444152"/>
                  <a:pt x="123799" y="435150"/>
                </a:cubicBezTo>
                <a:cubicBezTo>
                  <a:pt x="69109" y="380463"/>
                  <a:pt x="42182" y="303868"/>
                  <a:pt x="50667" y="226995"/>
                </a:cubicBezTo>
                <a:cubicBezTo>
                  <a:pt x="59111" y="150121"/>
                  <a:pt x="102051" y="81254"/>
                  <a:pt x="167336" y="39750"/>
                </a:cubicBezTo>
                <a:cubicBezTo>
                  <a:pt x="216301" y="8652"/>
                  <a:pt x="273868" y="-4522"/>
                  <a:pt x="330478" y="137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ea"/>
              <a:ea typeface="+mj-ea"/>
              <a:cs typeface="G8321 Black" panose="00000A05000000000000" pitchFamily="2" charset="0"/>
            </a:endParaRPr>
          </a:p>
        </p:txBody>
      </p:sp>
      <p:sp>
        <p:nvSpPr>
          <p:cNvPr id="24" name="图标"/>
          <p:cNvSpPr>
            <a:spLocks noChangeAspect="1"/>
          </p:cNvSpPr>
          <p:nvPr/>
        </p:nvSpPr>
        <p:spPr bwMode="auto">
          <a:xfrm>
            <a:off x="7457666" y="4054444"/>
            <a:ext cx="319989" cy="360000"/>
          </a:xfrm>
          <a:custGeom>
            <a:avLst/>
            <a:gdLst>
              <a:gd name="connsiteX0" fmla="*/ 65316 w 365751"/>
              <a:gd name="connsiteY0" fmla="*/ 303713 h 411483"/>
              <a:gd name="connsiteX1" fmla="*/ 251430 w 365751"/>
              <a:gd name="connsiteY1" fmla="*/ 303713 h 411483"/>
              <a:gd name="connsiteX2" fmla="*/ 262285 w 365751"/>
              <a:gd name="connsiteY2" fmla="*/ 314571 h 411483"/>
              <a:gd name="connsiteX3" fmla="*/ 251430 w 365751"/>
              <a:gd name="connsiteY3" fmla="*/ 325476 h 411483"/>
              <a:gd name="connsiteX4" fmla="*/ 65316 w 365751"/>
              <a:gd name="connsiteY4" fmla="*/ 325476 h 411483"/>
              <a:gd name="connsiteX5" fmla="*/ 54461 w 365751"/>
              <a:gd name="connsiteY5" fmla="*/ 314571 h 411483"/>
              <a:gd name="connsiteX6" fmla="*/ 65316 w 365751"/>
              <a:gd name="connsiteY6" fmla="*/ 303713 h 411483"/>
              <a:gd name="connsiteX7" fmla="*/ 65316 w 365751"/>
              <a:gd name="connsiteY7" fmla="*/ 227519 h 411483"/>
              <a:gd name="connsiteX8" fmla="*/ 251430 w 365751"/>
              <a:gd name="connsiteY8" fmla="*/ 227519 h 411483"/>
              <a:gd name="connsiteX9" fmla="*/ 262285 w 365751"/>
              <a:gd name="connsiteY9" fmla="*/ 238376 h 411483"/>
              <a:gd name="connsiteX10" fmla="*/ 251430 w 365751"/>
              <a:gd name="connsiteY10" fmla="*/ 249282 h 411483"/>
              <a:gd name="connsiteX11" fmla="*/ 65316 w 365751"/>
              <a:gd name="connsiteY11" fmla="*/ 249282 h 411483"/>
              <a:gd name="connsiteX12" fmla="*/ 54461 w 365751"/>
              <a:gd name="connsiteY12" fmla="*/ 238376 h 411483"/>
              <a:gd name="connsiteX13" fmla="*/ 65316 w 365751"/>
              <a:gd name="connsiteY13" fmla="*/ 227519 h 411483"/>
              <a:gd name="connsiteX14" fmla="*/ 346083 w 365751"/>
              <a:gd name="connsiteY14" fmla="*/ 114287 h 411483"/>
              <a:gd name="connsiteX15" fmla="*/ 361365 w 365751"/>
              <a:gd name="connsiteY15" fmla="*/ 114287 h 411483"/>
              <a:gd name="connsiteX16" fmla="*/ 364660 w 365751"/>
              <a:gd name="connsiteY16" fmla="*/ 121892 h 411483"/>
              <a:gd name="connsiteX17" fmla="*/ 361365 w 365751"/>
              <a:gd name="connsiteY17" fmla="*/ 129498 h 411483"/>
              <a:gd name="connsiteX18" fmla="*/ 353724 w 365751"/>
              <a:gd name="connsiteY18" fmla="*/ 132730 h 411483"/>
              <a:gd name="connsiteX19" fmla="*/ 346083 w 365751"/>
              <a:gd name="connsiteY19" fmla="*/ 129498 h 411483"/>
              <a:gd name="connsiteX20" fmla="*/ 342836 w 365751"/>
              <a:gd name="connsiteY20" fmla="*/ 121892 h 411483"/>
              <a:gd name="connsiteX21" fmla="*/ 346083 w 365751"/>
              <a:gd name="connsiteY21" fmla="*/ 114287 h 411483"/>
              <a:gd name="connsiteX22" fmla="*/ 85980 w 365751"/>
              <a:gd name="connsiteY22" fmla="*/ 100179 h 411483"/>
              <a:gd name="connsiteX23" fmla="*/ 85980 w 365751"/>
              <a:gd name="connsiteY23" fmla="*/ 154562 h 411483"/>
              <a:gd name="connsiteX24" fmla="*/ 230719 w 365751"/>
              <a:gd name="connsiteY24" fmla="*/ 154562 h 411483"/>
              <a:gd name="connsiteX25" fmla="*/ 230719 w 365751"/>
              <a:gd name="connsiteY25" fmla="*/ 100179 h 411483"/>
              <a:gd name="connsiteX26" fmla="*/ 75124 w 365751"/>
              <a:gd name="connsiteY26" fmla="*/ 78368 h 411483"/>
              <a:gd name="connsiteX27" fmla="*/ 241622 w 365751"/>
              <a:gd name="connsiteY27" fmla="*/ 78368 h 411483"/>
              <a:gd name="connsiteX28" fmla="*/ 252525 w 365751"/>
              <a:gd name="connsiteY28" fmla="*/ 89273 h 411483"/>
              <a:gd name="connsiteX29" fmla="*/ 252525 w 365751"/>
              <a:gd name="connsiteY29" fmla="*/ 165468 h 411483"/>
              <a:gd name="connsiteX30" fmla="*/ 241622 w 365751"/>
              <a:gd name="connsiteY30" fmla="*/ 176373 h 411483"/>
              <a:gd name="connsiteX31" fmla="*/ 75124 w 365751"/>
              <a:gd name="connsiteY31" fmla="*/ 176373 h 411483"/>
              <a:gd name="connsiteX32" fmla="*/ 64221 w 365751"/>
              <a:gd name="connsiteY32" fmla="*/ 165468 h 411483"/>
              <a:gd name="connsiteX33" fmla="*/ 64221 w 365751"/>
              <a:gd name="connsiteY33" fmla="*/ 89273 h 411483"/>
              <a:gd name="connsiteX34" fmla="*/ 75124 w 365751"/>
              <a:gd name="connsiteY34" fmla="*/ 78368 h 411483"/>
              <a:gd name="connsiteX35" fmla="*/ 29384 w 365751"/>
              <a:gd name="connsiteY35" fmla="*/ 0 h 411483"/>
              <a:gd name="connsiteX36" fmla="*/ 286267 w 365751"/>
              <a:gd name="connsiteY36" fmla="*/ 0 h 411483"/>
              <a:gd name="connsiteX37" fmla="*/ 315651 w 365751"/>
              <a:gd name="connsiteY37" fmla="*/ 31576 h 411483"/>
              <a:gd name="connsiteX38" fmla="*/ 315651 w 365751"/>
              <a:gd name="connsiteY38" fmla="*/ 327662 h 411483"/>
              <a:gd name="connsiteX39" fmla="*/ 304792 w 365751"/>
              <a:gd name="connsiteY39" fmla="*/ 338521 h 411483"/>
              <a:gd name="connsiteX40" fmla="*/ 293887 w 365751"/>
              <a:gd name="connsiteY40" fmla="*/ 327662 h 411483"/>
              <a:gd name="connsiteX41" fmla="*/ 293887 w 365751"/>
              <a:gd name="connsiteY41" fmla="*/ 31576 h 411483"/>
              <a:gd name="connsiteX42" fmla="*/ 286267 w 365751"/>
              <a:gd name="connsiteY42" fmla="*/ 21765 h 411483"/>
              <a:gd name="connsiteX43" fmla="*/ 28289 w 365751"/>
              <a:gd name="connsiteY43" fmla="*/ 21765 h 411483"/>
              <a:gd name="connsiteX44" fmla="*/ 20669 w 365751"/>
              <a:gd name="connsiteY44" fmla="*/ 31576 h 411483"/>
              <a:gd name="connsiteX45" fmla="*/ 20669 w 365751"/>
              <a:gd name="connsiteY45" fmla="*/ 379907 h 411483"/>
              <a:gd name="connsiteX46" fmla="*/ 28289 w 365751"/>
              <a:gd name="connsiteY46" fmla="*/ 389718 h 411483"/>
              <a:gd name="connsiteX47" fmla="*/ 335272 w 365751"/>
              <a:gd name="connsiteY47" fmla="*/ 389718 h 411483"/>
              <a:gd name="connsiteX48" fmla="*/ 342892 w 365751"/>
              <a:gd name="connsiteY48" fmla="*/ 379907 h 411483"/>
              <a:gd name="connsiteX49" fmla="*/ 342892 w 365751"/>
              <a:gd name="connsiteY49" fmla="*/ 156735 h 411483"/>
              <a:gd name="connsiteX50" fmla="*/ 353750 w 365751"/>
              <a:gd name="connsiteY50" fmla="*/ 145876 h 411483"/>
              <a:gd name="connsiteX51" fmla="*/ 365751 w 365751"/>
              <a:gd name="connsiteY51" fmla="*/ 156735 h 411483"/>
              <a:gd name="connsiteX52" fmla="*/ 365751 w 365751"/>
              <a:gd name="connsiteY52" fmla="*/ 379907 h 411483"/>
              <a:gd name="connsiteX53" fmla="*/ 336367 w 365751"/>
              <a:gd name="connsiteY53" fmla="*/ 411483 h 411483"/>
              <a:gd name="connsiteX54" fmla="*/ 29384 w 365751"/>
              <a:gd name="connsiteY54" fmla="*/ 411483 h 411483"/>
              <a:gd name="connsiteX55" fmla="*/ 0 w 365751"/>
              <a:gd name="connsiteY55" fmla="*/ 379907 h 411483"/>
              <a:gd name="connsiteX56" fmla="*/ 0 w 365751"/>
              <a:gd name="connsiteY56" fmla="*/ 31576 h 411483"/>
              <a:gd name="connsiteX57" fmla="*/ 29384 w 365751"/>
              <a:gd name="connsiteY57" fmla="*/ 0 h 41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5751" h="411483">
                <a:moveTo>
                  <a:pt x="65316" y="303713"/>
                </a:moveTo>
                <a:lnTo>
                  <a:pt x="251430" y="303713"/>
                </a:lnTo>
                <a:cubicBezTo>
                  <a:pt x="257952" y="303713"/>
                  <a:pt x="262285" y="308047"/>
                  <a:pt x="262285" y="314571"/>
                </a:cubicBezTo>
                <a:cubicBezTo>
                  <a:pt x="262285" y="321142"/>
                  <a:pt x="257952" y="325476"/>
                  <a:pt x="251430" y="325476"/>
                </a:cubicBezTo>
                <a:lnTo>
                  <a:pt x="65316" y="325476"/>
                </a:lnTo>
                <a:cubicBezTo>
                  <a:pt x="58794" y="325476"/>
                  <a:pt x="54461" y="321142"/>
                  <a:pt x="54461" y="314571"/>
                </a:cubicBezTo>
                <a:cubicBezTo>
                  <a:pt x="54461" y="308047"/>
                  <a:pt x="58794" y="303713"/>
                  <a:pt x="65316" y="303713"/>
                </a:cubicBezTo>
                <a:close/>
                <a:moveTo>
                  <a:pt x="65316" y="227519"/>
                </a:moveTo>
                <a:lnTo>
                  <a:pt x="251430" y="227519"/>
                </a:lnTo>
                <a:cubicBezTo>
                  <a:pt x="257952" y="227519"/>
                  <a:pt x="262285" y="231852"/>
                  <a:pt x="262285" y="238376"/>
                </a:cubicBezTo>
                <a:cubicBezTo>
                  <a:pt x="262285" y="244948"/>
                  <a:pt x="257952" y="249282"/>
                  <a:pt x="251430" y="249282"/>
                </a:cubicBezTo>
                <a:lnTo>
                  <a:pt x="65316" y="249282"/>
                </a:lnTo>
                <a:cubicBezTo>
                  <a:pt x="58794" y="249282"/>
                  <a:pt x="54461" y="244948"/>
                  <a:pt x="54461" y="238376"/>
                </a:cubicBezTo>
                <a:cubicBezTo>
                  <a:pt x="54461" y="231852"/>
                  <a:pt x="58794" y="227519"/>
                  <a:pt x="65316" y="227519"/>
                </a:cubicBezTo>
                <a:close/>
                <a:moveTo>
                  <a:pt x="346083" y="114287"/>
                </a:moveTo>
                <a:cubicBezTo>
                  <a:pt x="350477" y="109914"/>
                  <a:pt x="357019" y="109914"/>
                  <a:pt x="361365" y="114287"/>
                </a:cubicBezTo>
                <a:cubicBezTo>
                  <a:pt x="363562" y="116426"/>
                  <a:pt x="364660" y="118613"/>
                  <a:pt x="364660" y="121892"/>
                </a:cubicBezTo>
                <a:cubicBezTo>
                  <a:pt x="364660" y="124031"/>
                  <a:pt x="363562" y="127311"/>
                  <a:pt x="361365" y="129498"/>
                </a:cubicBezTo>
                <a:cubicBezTo>
                  <a:pt x="359216" y="131637"/>
                  <a:pt x="357019" y="132730"/>
                  <a:pt x="353724" y="132730"/>
                </a:cubicBezTo>
                <a:cubicBezTo>
                  <a:pt x="350477" y="132730"/>
                  <a:pt x="348280" y="131637"/>
                  <a:pt x="346083" y="129498"/>
                </a:cubicBezTo>
                <a:cubicBezTo>
                  <a:pt x="343934" y="127311"/>
                  <a:pt x="342836" y="125125"/>
                  <a:pt x="342836" y="121892"/>
                </a:cubicBezTo>
                <a:cubicBezTo>
                  <a:pt x="342836" y="118613"/>
                  <a:pt x="343934" y="116426"/>
                  <a:pt x="346083" y="114287"/>
                </a:cubicBezTo>
                <a:close/>
                <a:moveTo>
                  <a:pt x="85980" y="100179"/>
                </a:moveTo>
                <a:lnTo>
                  <a:pt x="85980" y="154562"/>
                </a:lnTo>
                <a:lnTo>
                  <a:pt x="230719" y="154562"/>
                </a:lnTo>
                <a:lnTo>
                  <a:pt x="230719" y="100179"/>
                </a:lnTo>
                <a:close/>
                <a:moveTo>
                  <a:pt x="75124" y="78368"/>
                </a:moveTo>
                <a:lnTo>
                  <a:pt x="241622" y="78368"/>
                </a:lnTo>
                <a:cubicBezTo>
                  <a:pt x="248144" y="78368"/>
                  <a:pt x="252525" y="82749"/>
                  <a:pt x="252525" y="89273"/>
                </a:cubicBezTo>
                <a:lnTo>
                  <a:pt x="252525" y="165468"/>
                </a:lnTo>
                <a:cubicBezTo>
                  <a:pt x="252525" y="171992"/>
                  <a:pt x="248144" y="176373"/>
                  <a:pt x="241622" y="176373"/>
                </a:cubicBezTo>
                <a:lnTo>
                  <a:pt x="75124" y="176373"/>
                </a:lnTo>
                <a:cubicBezTo>
                  <a:pt x="69697" y="176373"/>
                  <a:pt x="64221" y="171992"/>
                  <a:pt x="64221" y="165468"/>
                </a:cubicBezTo>
                <a:lnTo>
                  <a:pt x="64221" y="89273"/>
                </a:lnTo>
                <a:cubicBezTo>
                  <a:pt x="64221" y="82749"/>
                  <a:pt x="68602" y="78368"/>
                  <a:pt x="75124" y="78368"/>
                </a:cubicBezTo>
                <a:close/>
                <a:moveTo>
                  <a:pt x="29384" y="0"/>
                </a:moveTo>
                <a:lnTo>
                  <a:pt x="286267" y="0"/>
                </a:lnTo>
                <a:cubicBezTo>
                  <a:pt x="302602" y="0"/>
                  <a:pt x="315651" y="14145"/>
                  <a:pt x="315651" y="31576"/>
                </a:cubicBezTo>
                <a:lnTo>
                  <a:pt x="315651" y="327662"/>
                </a:lnTo>
                <a:cubicBezTo>
                  <a:pt x="315651" y="334187"/>
                  <a:pt x="311317" y="338521"/>
                  <a:pt x="304792" y="338521"/>
                </a:cubicBezTo>
                <a:cubicBezTo>
                  <a:pt x="298268" y="338521"/>
                  <a:pt x="293887" y="334187"/>
                  <a:pt x="293887" y="327662"/>
                </a:cubicBezTo>
                <a:lnTo>
                  <a:pt x="293887" y="31576"/>
                </a:lnTo>
                <a:cubicBezTo>
                  <a:pt x="293887" y="26099"/>
                  <a:pt x="290648" y="21765"/>
                  <a:pt x="286267" y="21765"/>
                </a:cubicBezTo>
                <a:lnTo>
                  <a:pt x="28289" y="21765"/>
                </a:lnTo>
                <a:cubicBezTo>
                  <a:pt x="23955" y="21765"/>
                  <a:pt x="20669" y="26099"/>
                  <a:pt x="20669" y="31576"/>
                </a:cubicBezTo>
                <a:lnTo>
                  <a:pt x="20669" y="379907"/>
                </a:lnTo>
                <a:cubicBezTo>
                  <a:pt x="20669" y="385337"/>
                  <a:pt x="23955" y="389718"/>
                  <a:pt x="28289" y="389718"/>
                </a:cubicBezTo>
                <a:lnTo>
                  <a:pt x="335272" y="389718"/>
                </a:lnTo>
                <a:cubicBezTo>
                  <a:pt x="339606" y="389718"/>
                  <a:pt x="342892" y="385337"/>
                  <a:pt x="342892" y="379907"/>
                </a:cubicBezTo>
                <a:lnTo>
                  <a:pt x="342892" y="156735"/>
                </a:lnTo>
                <a:cubicBezTo>
                  <a:pt x="342892" y="150210"/>
                  <a:pt x="347225" y="145876"/>
                  <a:pt x="353750" y="145876"/>
                </a:cubicBezTo>
                <a:cubicBezTo>
                  <a:pt x="360274" y="145876"/>
                  <a:pt x="364656" y="151306"/>
                  <a:pt x="365751" y="156735"/>
                </a:cubicBezTo>
                <a:lnTo>
                  <a:pt x="365751" y="379907"/>
                </a:lnTo>
                <a:cubicBezTo>
                  <a:pt x="365751" y="397338"/>
                  <a:pt x="352654" y="411483"/>
                  <a:pt x="336367" y="411483"/>
                </a:cubicBezTo>
                <a:lnTo>
                  <a:pt x="29384" y="411483"/>
                </a:lnTo>
                <a:cubicBezTo>
                  <a:pt x="13049" y="411483"/>
                  <a:pt x="0" y="397338"/>
                  <a:pt x="0" y="379907"/>
                </a:cubicBezTo>
                <a:lnTo>
                  <a:pt x="0" y="31576"/>
                </a:lnTo>
                <a:cubicBezTo>
                  <a:pt x="0" y="14145"/>
                  <a:pt x="13049" y="0"/>
                  <a:pt x="2938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G8321 Black" panose="00000A05000000000000" pitchFamily="2" charset="0"/>
            </a:endParaRPr>
          </a:p>
        </p:txBody>
      </p:sp>
      <p:sp>
        <p:nvSpPr>
          <p:cNvPr id="25" name="图标"/>
          <p:cNvSpPr>
            <a:spLocks noChangeAspect="1"/>
          </p:cNvSpPr>
          <p:nvPr/>
        </p:nvSpPr>
        <p:spPr>
          <a:xfrm>
            <a:off x="5308312" y="5163375"/>
            <a:ext cx="360000" cy="280780"/>
          </a:xfrm>
          <a:custGeom>
            <a:avLst/>
            <a:gdLst>
              <a:gd name="connsiteX0" fmla="*/ 422147 w 578495"/>
              <a:gd name="connsiteY0" fmla="*/ 349960 h 451195"/>
              <a:gd name="connsiteX1" fmla="*/ 422147 w 578495"/>
              <a:gd name="connsiteY1" fmla="*/ 422042 h 451195"/>
              <a:gd name="connsiteX2" fmla="*/ 549308 w 578495"/>
              <a:gd name="connsiteY2" fmla="*/ 422042 h 451195"/>
              <a:gd name="connsiteX3" fmla="*/ 549308 w 578495"/>
              <a:gd name="connsiteY3" fmla="*/ 349960 h 451195"/>
              <a:gd name="connsiteX4" fmla="*/ 485950 w 578495"/>
              <a:gd name="connsiteY4" fmla="*/ 227926 h 451195"/>
              <a:gd name="connsiteX5" fmla="*/ 552956 w 578495"/>
              <a:gd name="connsiteY5" fmla="*/ 294853 h 451195"/>
              <a:gd name="connsiteX6" fmla="*/ 552956 w 578495"/>
              <a:gd name="connsiteY6" fmla="*/ 321340 h 451195"/>
              <a:gd name="connsiteX7" fmla="*/ 578495 w 578495"/>
              <a:gd name="connsiteY7" fmla="*/ 349515 h 451195"/>
              <a:gd name="connsiteX8" fmla="*/ 578495 w 578495"/>
              <a:gd name="connsiteY8" fmla="*/ 422664 h 451195"/>
              <a:gd name="connsiteX9" fmla="*/ 549931 w 578495"/>
              <a:gd name="connsiteY9" fmla="*/ 451195 h 451195"/>
              <a:gd name="connsiteX10" fmla="*/ 421613 w 578495"/>
              <a:gd name="connsiteY10" fmla="*/ 451195 h 451195"/>
              <a:gd name="connsiteX11" fmla="*/ 393049 w 578495"/>
              <a:gd name="connsiteY11" fmla="*/ 422664 h 451195"/>
              <a:gd name="connsiteX12" fmla="*/ 393049 w 578495"/>
              <a:gd name="connsiteY12" fmla="*/ 349515 h 451195"/>
              <a:gd name="connsiteX13" fmla="*/ 421613 w 578495"/>
              <a:gd name="connsiteY13" fmla="*/ 320984 h 451195"/>
              <a:gd name="connsiteX14" fmla="*/ 421613 w 578495"/>
              <a:gd name="connsiteY14" fmla="*/ 321073 h 451195"/>
              <a:gd name="connsiteX15" fmla="*/ 523947 w 578495"/>
              <a:gd name="connsiteY15" fmla="*/ 321073 h 451195"/>
              <a:gd name="connsiteX16" fmla="*/ 523947 w 578495"/>
              <a:gd name="connsiteY16" fmla="*/ 295031 h 451195"/>
              <a:gd name="connsiteX17" fmla="*/ 485950 w 578495"/>
              <a:gd name="connsiteY17" fmla="*/ 257079 h 451195"/>
              <a:gd name="connsiteX18" fmla="*/ 450445 w 578495"/>
              <a:gd name="connsiteY18" fmla="*/ 281255 h 451195"/>
              <a:gd name="connsiteX19" fmla="*/ 431580 w 578495"/>
              <a:gd name="connsiteY19" fmla="*/ 289432 h 451195"/>
              <a:gd name="connsiteX20" fmla="*/ 423393 w 578495"/>
              <a:gd name="connsiteY20" fmla="*/ 270589 h 451195"/>
              <a:gd name="connsiteX21" fmla="*/ 485950 w 578495"/>
              <a:gd name="connsiteY21" fmla="*/ 227926 h 451195"/>
              <a:gd name="connsiteX22" fmla="*/ 155916 w 578495"/>
              <a:gd name="connsiteY22" fmla="*/ 47293 h 451195"/>
              <a:gd name="connsiteX23" fmla="*/ 166218 w 578495"/>
              <a:gd name="connsiteY23" fmla="*/ 51357 h 451195"/>
              <a:gd name="connsiteX24" fmla="*/ 170486 w 578495"/>
              <a:gd name="connsiteY24" fmla="*/ 61661 h 451195"/>
              <a:gd name="connsiteX25" fmla="*/ 166218 w 578495"/>
              <a:gd name="connsiteY25" fmla="*/ 71876 h 451195"/>
              <a:gd name="connsiteX26" fmla="*/ 155905 w 578495"/>
              <a:gd name="connsiteY26" fmla="*/ 76140 h 451195"/>
              <a:gd name="connsiteX27" fmla="*/ 145681 w 578495"/>
              <a:gd name="connsiteY27" fmla="*/ 71876 h 451195"/>
              <a:gd name="connsiteX28" fmla="*/ 141413 w 578495"/>
              <a:gd name="connsiteY28" fmla="*/ 61661 h 451195"/>
              <a:gd name="connsiteX29" fmla="*/ 145681 w 578495"/>
              <a:gd name="connsiteY29" fmla="*/ 51357 h 451195"/>
              <a:gd name="connsiteX30" fmla="*/ 155916 w 578495"/>
              <a:gd name="connsiteY30" fmla="*/ 47293 h 451195"/>
              <a:gd name="connsiteX31" fmla="*/ 108776 w 578495"/>
              <a:gd name="connsiteY31" fmla="*/ 47293 h 451195"/>
              <a:gd name="connsiteX32" fmla="*/ 119007 w 578495"/>
              <a:gd name="connsiteY32" fmla="*/ 51357 h 451195"/>
              <a:gd name="connsiteX33" fmla="*/ 123277 w 578495"/>
              <a:gd name="connsiteY33" fmla="*/ 61661 h 451195"/>
              <a:gd name="connsiteX34" fmla="*/ 119007 w 578495"/>
              <a:gd name="connsiteY34" fmla="*/ 71876 h 451195"/>
              <a:gd name="connsiteX35" fmla="*/ 108865 w 578495"/>
              <a:gd name="connsiteY35" fmla="*/ 76140 h 451195"/>
              <a:gd name="connsiteX36" fmla="*/ 98545 w 578495"/>
              <a:gd name="connsiteY36" fmla="*/ 71876 h 451195"/>
              <a:gd name="connsiteX37" fmla="*/ 94275 w 578495"/>
              <a:gd name="connsiteY37" fmla="*/ 61661 h 451195"/>
              <a:gd name="connsiteX38" fmla="*/ 98545 w 578495"/>
              <a:gd name="connsiteY38" fmla="*/ 51357 h 451195"/>
              <a:gd name="connsiteX39" fmla="*/ 108776 w 578495"/>
              <a:gd name="connsiteY39" fmla="*/ 47293 h 451195"/>
              <a:gd name="connsiteX40" fmla="*/ 61672 w 578495"/>
              <a:gd name="connsiteY40" fmla="*/ 47293 h 451195"/>
              <a:gd name="connsiteX41" fmla="*/ 71933 w 578495"/>
              <a:gd name="connsiteY41" fmla="*/ 51357 h 451195"/>
              <a:gd name="connsiteX42" fmla="*/ 76211 w 578495"/>
              <a:gd name="connsiteY42" fmla="*/ 61661 h 451195"/>
              <a:gd name="connsiteX43" fmla="*/ 71933 w 578495"/>
              <a:gd name="connsiteY43" fmla="*/ 71876 h 451195"/>
              <a:gd name="connsiteX44" fmla="*/ 61594 w 578495"/>
              <a:gd name="connsiteY44" fmla="*/ 76140 h 451195"/>
              <a:gd name="connsiteX45" fmla="*/ 51345 w 578495"/>
              <a:gd name="connsiteY45" fmla="*/ 71876 h 451195"/>
              <a:gd name="connsiteX46" fmla="*/ 47067 w 578495"/>
              <a:gd name="connsiteY46" fmla="*/ 61661 h 451195"/>
              <a:gd name="connsiteX47" fmla="*/ 51345 w 578495"/>
              <a:gd name="connsiteY47" fmla="*/ 51357 h 451195"/>
              <a:gd name="connsiteX48" fmla="*/ 61672 w 578495"/>
              <a:gd name="connsiteY48" fmla="*/ 47293 h 451195"/>
              <a:gd name="connsiteX49" fmla="*/ 39608 w 578495"/>
              <a:gd name="connsiteY49" fmla="*/ 28972 h 451195"/>
              <a:gd name="connsiteX50" fmla="*/ 29105 w 578495"/>
              <a:gd name="connsiteY50" fmla="*/ 39548 h 451195"/>
              <a:gd name="connsiteX51" fmla="*/ 29105 w 578495"/>
              <a:gd name="connsiteY51" fmla="*/ 94204 h 451195"/>
              <a:gd name="connsiteX52" fmla="*/ 471293 w 578495"/>
              <a:gd name="connsiteY52" fmla="*/ 94204 h 451195"/>
              <a:gd name="connsiteX53" fmla="*/ 471293 w 578495"/>
              <a:gd name="connsiteY53" fmla="*/ 39548 h 451195"/>
              <a:gd name="connsiteX54" fmla="*/ 460790 w 578495"/>
              <a:gd name="connsiteY54" fmla="*/ 28972 h 451195"/>
              <a:gd name="connsiteX55" fmla="*/ 39519 w 578495"/>
              <a:gd name="connsiteY55" fmla="*/ 0 h 451195"/>
              <a:gd name="connsiteX56" fmla="*/ 460701 w 578495"/>
              <a:gd name="connsiteY56" fmla="*/ 0 h 451195"/>
              <a:gd name="connsiteX57" fmla="*/ 500309 w 578495"/>
              <a:gd name="connsiteY57" fmla="*/ 39548 h 451195"/>
              <a:gd name="connsiteX58" fmla="*/ 500309 w 578495"/>
              <a:gd name="connsiteY58" fmla="*/ 193473 h 451195"/>
              <a:gd name="connsiteX59" fmla="*/ 485712 w 578495"/>
              <a:gd name="connsiteY59" fmla="*/ 208048 h 451195"/>
              <a:gd name="connsiteX60" fmla="*/ 471115 w 578495"/>
              <a:gd name="connsiteY60" fmla="*/ 193473 h 451195"/>
              <a:gd name="connsiteX61" fmla="*/ 471115 w 578495"/>
              <a:gd name="connsiteY61" fmla="*/ 123176 h 451195"/>
              <a:gd name="connsiteX62" fmla="*/ 28927 w 578495"/>
              <a:gd name="connsiteY62" fmla="*/ 123176 h 451195"/>
              <a:gd name="connsiteX63" fmla="*/ 28927 w 578495"/>
              <a:gd name="connsiteY63" fmla="*/ 365884 h 451195"/>
              <a:gd name="connsiteX64" fmla="*/ 39519 w 578495"/>
              <a:gd name="connsiteY64" fmla="*/ 376460 h 451195"/>
              <a:gd name="connsiteX65" fmla="*/ 357097 w 578495"/>
              <a:gd name="connsiteY65" fmla="*/ 376460 h 451195"/>
              <a:gd name="connsiteX66" fmla="*/ 371694 w 578495"/>
              <a:gd name="connsiteY66" fmla="*/ 391035 h 451195"/>
              <a:gd name="connsiteX67" fmla="*/ 357097 w 578495"/>
              <a:gd name="connsiteY67" fmla="*/ 405610 h 451195"/>
              <a:gd name="connsiteX68" fmla="*/ 39608 w 578495"/>
              <a:gd name="connsiteY68" fmla="*/ 405610 h 451195"/>
              <a:gd name="connsiteX69" fmla="*/ 0 w 578495"/>
              <a:gd name="connsiteY69" fmla="*/ 365973 h 451195"/>
              <a:gd name="connsiteX70" fmla="*/ 0 w 578495"/>
              <a:gd name="connsiteY70" fmla="*/ 39548 h 451195"/>
              <a:gd name="connsiteX71" fmla="*/ 39519 w 578495"/>
              <a:gd name="connsiteY71" fmla="*/ 0 h 45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8495" h="451195">
                <a:moveTo>
                  <a:pt x="422147" y="349960"/>
                </a:moveTo>
                <a:lnTo>
                  <a:pt x="422147" y="422042"/>
                </a:lnTo>
                <a:lnTo>
                  <a:pt x="549308" y="422042"/>
                </a:lnTo>
                <a:lnTo>
                  <a:pt x="549308" y="349960"/>
                </a:lnTo>
                <a:close/>
                <a:moveTo>
                  <a:pt x="485950" y="227926"/>
                </a:moveTo>
                <a:cubicBezTo>
                  <a:pt x="522879" y="227926"/>
                  <a:pt x="552956" y="257879"/>
                  <a:pt x="552956" y="294853"/>
                </a:cubicBezTo>
                <a:lnTo>
                  <a:pt x="552956" y="321340"/>
                </a:lnTo>
                <a:cubicBezTo>
                  <a:pt x="567194" y="322851"/>
                  <a:pt x="578495" y="334850"/>
                  <a:pt x="578495" y="349515"/>
                </a:cubicBezTo>
                <a:lnTo>
                  <a:pt x="578495" y="422664"/>
                </a:lnTo>
                <a:cubicBezTo>
                  <a:pt x="578495" y="438396"/>
                  <a:pt x="565681" y="451195"/>
                  <a:pt x="549931" y="451195"/>
                </a:cubicBezTo>
                <a:lnTo>
                  <a:pt x="421613" y="451195"/>
                </a:lnTo>
                <a:cubicBezTo>
                  <a:pt x="405863" y="451195"/>
                  <a:pt x="393049" y="438396"/>
                  <a:pt x="393049" y="422664"/>
                </a:cubicBezTo>
                <a:lnTo>
                  <a:pt x="393049" y="349515"/>
                </a:lnTo>
                <a:cubicBezTo>
                  <a:pt x="393049" y="333783"/>
                  <a:pt x="405863" y="320984"/>
                  <a:pt x="421613" y="320984"/>
                </a:cubicBezTo>
                <a:lnTo>
                  <a:pt x="421613" y="321073"/>
                </a:lnTo>
                <a:lnTo>
                  <a:pt x="523947" y="321073"/>
                </a:lnTo>
                <a:lnTo>
                  <a:pt x="523947" y="295031"/>
                </a:lnTo>
                <a:cubicBezTo>
                  <a:pt x="523947" y="274144"/>
                  <a:pt x="506951" y="257079"/>
                  <a:pt x="485950" y="257079"/>
                </a:cubicBezTo>
                <a:cubicBezTo>
                  <a:pt x="470200" y="257079"/>
                  <a:pt x="456140" y="266589"/>
                  <a:pt x="450445" y="281255"/>
                </a:cubicBezTo>
                <a:cubicBezTo>
                  <a:pt x="447508" y="288721"/>
                  <a:pt x="439055" y="292365"/>
                  <a:pt x="431580" y="289432"/>
                </a:cubicBezTo>
                <a:cubicBezTo>
                  <a:pt x="424105" y="286499"/>
                  <a:pt x="420457" y="278055"/>
                  <a:pt x="423393" y="270589"/>
                </a:cubicBezTo>
                <a:cubicBezTo>
                  <a:pt x="433626" y="244636"/>
                  <a:pt x="458097" y="227926"/>
                  <a:pt x="485950" y="227926"/>
                </a:cubicBezTo>
                <a:close/>
                <a:moveTo>
                  <a:pt x="155916" y="47293"/>
                </a:moveTo>
                <a:cubicBezTo>
                  <a:pt x="159706" y="47293"/>
                  <a:pt x="163507" y="48648"/>
                  <a:pt x="166218" y="51357"/>
                </a:cubicBezTo>
                <a:cubicBezTo>
                  <a:pt x="168975" y="54110"/>
                  <a:pt x="170486" y="57930"/>
                  <a:pt x="170486" y="61661"/>
                </a:cubicBezTo>
                <a:cubicBezTo>
                  <a:pt x="170486" y="65480"/>
                  <a:pt x="168975" y="69122"/>
                  <a:pt x="166218" y="71876"/>
                </a:cubicBezTo>
                <a:cubicBezTo>
                  <a:pt x="163462" y="74630"/>
                  <a:pt x="159728" y="76140"/>
                  <a:pt x="155905" y="76140"/>
                </a:cubicBezTo>
                <a:cubicBezTo>
                  <a:pt x="151993" y="76140"/>
                  <a:pt x="148348" y="74630"/>
                  <a:pt x="145681" y="71876"/>
                </a:cubicBezTo>
                <a:cubicBezTo>
                  <a:pt x="143013" y="69300"/>
                  <a:pt x="141413" y="65480"/>
                  <a:pt x="141413" y="61661"/>
                </a:cubicBezTo>
                <a:cubicBezTo>
                  <a:pt x="141413" y="57752"/>
                  <a:pt x="143013" y="54110"/>
                  <a:pt x="145681" y="51357"/>
                </a:cubicBezTo>
                <a:cubicBezTo>
                  <a:pt x="148348" y="48648"/>
                  <a:pt x="152127" y="47293"/>
                  <a:pt x="155916" y="47293"/>
                </a:cubicBezTo>
                <a:close/>
                <a:moveTo>
                  <a:pt x="108776" y="47293"/>
                </a:moveTo>
                <a:cubicBezTo>
                  <a:pt x="112535" y="47293"/>
                  <a:pt x="116294" y="48648"/>
                  <a:pt x="119007" y="51357"/>
                </a:cubicBezTo>
                <a:cubicBezTo>
                  <a:pt x="121765" y="54110"/>
                  <a:pt x="123277" y="57930"/>
                  <a:pt x="123277" y="61661"/>
                </a:cubicBezTo>
                <a:cubicBezTo>
                  <a:pt x="123277" y="65480"/>
                  <a:pt x="121765" y="69122"/>
                  <a:pt x="119007" y="71876"/>
                </a:cubicBezTo>
                <a:cubicBezTo>
                  <a:pt x="116427" y="74630"/>
                  <a:pt x="112601" y="76140"/>
                  <a:pt x="108865" y="76140"/>
                </a:cubicBezTo>
                <a:cubicBezTo>
                  <a:pt x="104951" y="76140"/>
                  <a:pt x="101125" y="74630"/>
                  <a:pt x="98545" y="71876"/>
                </a:cubicBezTo>
                <a:cubicBezTo>
                  <a:pt x="95787" y="69300"/>
                  <a:pt x="94275" y="65480"/>
                  <a:pt x="94275" y="61661"/>
                </a:cubicBezTo>
                <a:cubicBezTo>
                  <a:pt x="94275" y="57752"/>
                  <a:pt x="95787" y="54110"/>
                  <a:pt x="98545" y="51357"/>
                </a:cubicBezTo>
                <a:cubicBezTo>
                  <a:pt x="101259" y="48648"/>
                  <a:pt x="105017" y="47293"/>
                  <a:pt x="108776" y="47293"/>
                </a:cubicBezTo>
                <a:close/>
                <a:moveTo>
                  <a:pt x="61672" y="47293"/>
                </a:moveTo>
                <a:cubicBezTo>
                  <a:pt x="65449" y="47293"/>
                  <a:pt x="69215" y="48648"/>
                  <a:pt x="71933" y="51357"/>
                </a:cubicBezTo>
                <a:cubicBezTo>
                  <a:pt x="74696" y="54110"/>
                  <a:pt x="76211" y="57930"/>
                  <a:pt x="76211" y="61661"/>
                </a:cubicBezTo>
                <a:cubicBezTo>
                  <a:pt x="76211" y="65480"/>
                  <a:pt x="74696" y="69122"/>
                  <a:pt x="71933" y="71876"/>
                </a:cubicBezTo>
                <a:cubicBezTo>
                  <a:pt x="69170" y="74630"/>
                  <a:pt x="65427" y="76140"/>
                  <a:pt x="61594" y="76140"/>
                </a:cubicBezTo>
                <a:cubicBezTo>
                  <a:pt x="57762" y="76140"/>
                  <a:pt x="54108" y="74630"/>
                  <a:pt x="51345" y="71876"/>
                </a:cubicBezTo>
                <a:cubicBezTo>
                  <a:pt x="48671" y="69300"/>
                  <a:pt x="47067" y="65480"/>
                  <a:pt x="47067" y="61661"/>
                </a:cubicBezTo>
                <a:cubicBezTo>
                  <a:pt x="47067" y="57752"/>
                  <a:pt x="48671" y="54110"/>
                  <a:pt x="51345" y="51357"/>
                </a:cubicBezTo>
                <a:cubicBezTo>
                  <a:pt x="54108" y="48648"/>
                  <a:pt x="57896" y="47293"/>
                  <a:pt x="61672" y="47293"/>
                </a:cubicBezTo>
                <a:close/>
                <a:moveTo>
                  <a:pt x="39608" y="28972"/>
                </a:moveTo>
                <a:cubicBezTo>
                  <a:pt x="33823" y="28972"/>
                  <a:pt x="29105" y="33771"/>
                  <a:pt x="29105" y="39548"/>
                </a:cubicBezTo>
                <a:lnTo>
                  <a:pt x="29105" y="94204"/>
                </a:lnTo>
                <a:lnTo>
                  <a:pt x="471293" y="94204"/>
                </a:lnTo>
                <a:lnTo>
                  <a:pt x="471293" y="39548"/>
                </a:lnTo>
                <a:cubicBezTo>
                  <a:pt x="471293" y="33860"/>
                  <a:pt x="466486" y="29150"/>
                  <a:pt x="460790" y="28972"/>
                </a:cubicBezTo>
                <a:close/>
                <a:moveTo>
                  <a:pt x="39519" y="0"/>
                </a:moveTo>
                <a:lnTo>
                  <a:pt x="460701" y="0"/>
                </a:lnTo>
                <a:cubicBezTo>
                  <a:pt x="482508" y="0"/>
                  <a:pt x="500309" y="17774"/>
                  <a:pt x="500309" y="39548"/>
                </a:cubicBezTo>
                <a:lnTo>
                  <a:pt x="500309" y="193473"/>
                </a:lnTo>
                <a:cubicBezTo>
                  <a:pt x="500309" y="201561"/>
                  <a:pt x="493811" y="208048"/>
                  <a:pt x="485712" y="208048"/>
                </a:cubicBezTo>
                <a:cubicBezTo>
                  <a:pt x="477701" y="208048"/>
                  <a:pt x="471115" y="201561"/>
                  <a:pt x="471115" y="193473"/>
                </a:cubicBezTo>
                <a:lnTo>
                  <a:pt x="471115" y="123176"/>
                </a:lnTo>
                <a:lnTo>
                  <a:pt x="28927" y="123176"/>
                </a:lnTo>
                <a:lnTo>
                  <a:pt x="28927" y="365884"/>
                </a:lnTo>
                <a:cubicBezTo>
                  <a:pt x="28927" y="371661"/>
                  <a:pt x="33734" y="376460"/>
                  <a:pt x="39519" y="376460"/>
                </a:cubicBezTo>
                <a:lnTo>
                  <a:pt x="357097" y="376460"/>
                </a:lnTo>
                <a:cubicBezTo>
                  <a:pt x="365196" y="376460"/>
                  <a:pt x="371694" y="382948"/>
                  <a:pt x="371694" y="391035"/>
                </a:cubicBezTo>
                <a:cubicBezTo>
                  <a:pt x="371694" y="399034"/>
                  <a:pt x="365196" y="405610"/>
                  <a:pt x="357097" y="405610"/>
                </a:cubicBezTo>
                <a:lnTo>
                  <a:pt x="39608" y="405610"/>
                </a:lnTo>
                <a:cubicBezTo>
                  <a:pt x="17801" y="405610"/>
                  <a:pt x="0" y="387836"/>
                  <a:pt x="0" y="365973"/>
                </a:cubicBezTo>
                <a:lnTo>
                  <a:pt x="0" y="39548"/>
                </a:lnTo>
                <a:cubicBezTo>
                  <a:pt x="0" y="17774"/>
                  <a:pt x="17712" y="89"/>
                  <a:pt x="39519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8321 Black" panose="00000A05000000000000" pitchFamily="2" charset="0"/>
              <a:ea typeface="G8321 Black" panose="00000A05000000000000" pitchFamily="2" charset="0"/>
              <a:cs typeface="G8321 Black" panose="00000A05000000000000" pitchFamily="2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1309" y="2881714"/>
            <a:ext cx="1895475" cy="1857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DB291"/>
          </a:solidFill>
        </p:grpSpPr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6633" cy="6858000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87899" y="0"/>
              <a:ext cx="6004101" cy="6858000"/>
            </a:xfrm>
            <a:prstGeom prst="rect">
              <a:avLst/>
            </a:prstGeom>
          </p:spPr>
        </p:pic>
      </p:grpSp>
      <p:sp>
        <p:nvSpPr>
          <p:cNvPr id="16" name="矩形: 圆角 15"/>
          <p:cNvSpPr/>
          <p:nvPr/>
        </p:nvSpPr>
        <p:spPr>
          <a:xfrm>
            <a:off x="438150" y="406400"/>
            <a:ext cx="11315700" cy="6045200"/>
          </a:xfrm>
          <a:prstGeom prst="roundRect">
            <a:avLst>
              <a:gd name="adj" fmla="val 7037"/>
            </a:avLst>
          </a:prstGeom>
          <a:solidFill>
            <a:srgbClr val="F7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G8321 Black" panose="00000A05000000000000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4914" y="685403"/>
            <a:ext cx="10842172" cy="5487194"/>
            <a:chOff x="674914" y="653449"/>
            <a:chExt cx="10842172" cy="5487194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914" y="5878705"/>
              <a:ext cx="261938" cy="261938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7986" y="653449"/>
              <a:ext cx="419100" cy="95250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5656665" y="1212453"/>
            <a:ext cx="387010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F58C6F"/>
                </a:solidFill>
                <a:latin typeface="G8321 Black" panose="00000A05000000000000" pitchFamily="2" charset="0"/>
                <a:cs typeface="G8321 Black" panose="00000A05000000000000" pitchFamily="2" charset="0"/>
              </a:rPr>
              <a:t>0</a:t>
            </a:r>
            <a:r>
              <a:rPr lang="ru-RU" altLang="en-US" sz="9600" dirty="0">
                <a:solidFill>
                  <a:srgbClr val="F58C6F"/>
                </a:solidFill>
                <a:latin typeface="G8321 Black" panose="00000A05000000000000" pitchFamily="2" charset="0"/>
                <a:cs typeface="G8321 Black" panose="00000A05000000000000" pitchFamily="2" charset="0"/>
              </a:rPr>
              <a:t>3</a:t>
            </a:r>
            <a:endParaRPr lang="ru-RU" altLang="en-US" sz="9600" dirty="0">
              <a:solidFill>
                <a:srgbClr val="F58C6F"/>
              </a:solidFill>
              <a:latin typeface="G8321 Black" panose="00000A05000000000000" pitchFamily="2" charset="0"/>
              <a:cs typeface="G8321 Black" panose="00000A05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94765" y="2865332"/>
            <a:ext cx="5590806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Виды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закаливания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и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методика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для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детей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до</a:t>
            </a:r>
            <a:r>
              <a:rPr lang="en-US" altLang="ru-RU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4400" dirty="0">
                <a:solidFill>
                  <a:srgbClr val="BE6E96"/>
                </a:solidFill>
                <a:latin typeface="Kinetika Ultra" panose="00000900000000000000" charset="0"/>
                <a:cs typeface="Kinetika Ultra" panose="00000900000000000000" charset="0"/>
              </a:rPr>
              <a:t>года</a:t>
            </a:r>
            <a:endParaRPr lang="en-US" altLang="en-US" sz="4400" dirty="0">
              <a:solidFill>
                <a:srgbClr val="BE6E96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8262" y="1482074"/>
            <a:ext cx="3973726" cy="3893852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337945" y="5664835"/>
            <a:ext cx="1017905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Для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детей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первого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года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жизни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применяются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щадящие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процедуры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,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которые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легко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вписать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в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ежедневный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уход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7489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Закаливание</a:t>
            </a:r>
            <a:r>
              <a:rPr lang="en-US" altLang="ru-RU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воздухом</a:t>
            </a:r>
            <a:endParaRPr lang="en-US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97374" y="2082158"/>
            <a:ext cx="2647757" cy="2835306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675005" y="1489075"/>
            <a:ext cx="827278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• </a:t>
            </a:r>
            <a:r>
              <a:rPr lang="en-US" altLang="en-US" u="sng"/>
              <a:t>Проветривание</a:t>
            </a:r>
            <a:r>
              <a:rPr lang="en-US" altLang="ru-RU" u="sng"/>
              <a:t> </a:t>
            </a:r>
            <a:r>
              <a:rPr lang="en-US" altLang="en-US" u="sng"/>
              <a:t>помещения</a:t>
            </a:r>
            <a:r>
              <a:rPr lang="en-US" altLang="ru-RU"/>
              <a:t>: </a:t>
            </a:r>
            <a:r>
              <a:rPr lang="en-US" altLang="en-US"/>
              <a:t>Комнату</a:t>
            </a:r>
            <a:r>
              <a:rPr lang="en-US" altLang="ru-RU"/>
              <a:t>, </a:t>
            </a:r>
            <a:r>
              <a:rPr lang="en-US" altLang="en-US"/>
              <a:t>где</a:t>
            </a:r>
            <a:r>
              <a:rPr lang="en-US" altLang="ru-RU"/>
              <a:t> </a:t>
            </a:r>
            <a:r>
              <a:rPr lang="en-US" altLang="en-US"/>
              <a:t>находится</a:t>
            </a:r>
            <a:r>
              <a:rPr lang="en-US" altLang="ru-RU"/>
              <a:t> </a:t>
            </a:r>
            <a:r>
              <a:rPr lang="en-US" altLang="en-US"/>
              <a:t>ребенок</a:t>
            </a:r>
            <a:r>
              <a:rPr lang="en-US" altLang="ru-RU"/>
              <a:t>, </a:t>
            </a:r>
            <a:r>
              <a:rPr lang="en-US" altLang="en-US"/>
              <a:t>необходимо</a:t>
            </a:r>
            <a:r>
              <a:rPr lang="en-US" altLang="ru-RU"/>
              <a:t> </a:t>
            </a:r>
            <a:r>
              <a:rPr lang="en-US" altLang="en-US"/>
              <a:t>проветривать</a:t>
            </a:r>
            <a:r>
              <a:rPr lang="en-US" altLang="ru-RU"/>
              <a:t> 4-5 </a:t>
            </a:r>
            <a:r>
              <a:rPr lang="en-US" altLang="en-US"/>
              <a:t>раз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день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10-15 </a:t>
            </a:r>
            <a:r>
              <a:rPr lang="en-US" altLang="en-US"/>
              <a:t>минут</a:t>
            </a:r>
            <a:r>
              <a:rPr lang="en-US" altLang="ru-RU"/>
              <a:t> </a:t>
            </a:r>
            <a:r>
              <a:rPr lang="en-US" altLang="en-US"/>
              <a:t>зимой</a:t>
            </a:r>
            <a:r>
              <a:rPr lang="en-US" altLang="ru-RU"/>
              <a:t>. </a:t>
            </a:r>
            <a:r>
              <a:rPr lang="en-US" altLang="en-US"/>
              <a:t>Летом</a:t>
            </a:r>
            <a:r>
              <a:rPr lang="en-US" altLang="ru-RU"/>
              <a:t> </a:t>
            </a:r>
            <a:r>
              <a:rPr lang="en-US" altLang="en-US"/>
              <a:t>форточка</a:t>
            </a:r>
            <a:r>
              <a:rPr lang="en-US" altLang="ru-RU"/>
              <a:t> </a:t>
            </a:r>
            <a:r>
              <a:rPr lang="en-US" altLang="en-US"/>
              <a:t>может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открыта</a:t>
            </a:r>
            <a:r>
              <a:rPr lang="en-US" altLang="ru-RU"/>
              <a:t> </a:t>
            </a:r>
            <a:r>
              <a:rPr lang="en-US" altLang="en-US"/>
              <a:t>постоянно</a:t>
            </a:r>
            <a:r>
              <a:rPr lang="en-US" altLang="ru-RU"/>
              <a:t>. </a:t>
            </a:r>
            <a:r>
              <a:rPr lang="en-US" altLang="en-US"/>
              <a:t>Оптимальная</a:t>
            </a:r>
            <a:r>
              <a:rPr lang="en-US" altLang="ru-RU"/>
              <a:t> </a:t>
            </a:r>
            <a:r>
              <a:rPr lang="en-US" altLang="en-US"/>
              <a:t>температура</a:t>
            </a:r>
            <a:r>
              <a:rPr lang="en-US" altLang="ru-RU"/>
              <a:t> </a:t>
            </a:r>
            <a:r>
              <a:rPr lang="en-US" altLang="en-US"/>
              <a:t>воздуха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комнате</a:t>
            </a:r>
            <a:r>
              <a:rPr lang="en-US" altLang="ru-RU"/>
              <a:t> — 20-22</a:t>
            </a:r>
            <a:r>
              <a:rPr lang="en-US" altLang="en-US"/>
              <a:t>°</a:t>
            </a:r>
            <a:r>
              <a:rPr lang="en-US" altLang="ru-RU"/>
              <a:t>C .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 u="sng"/>
              <a:t>Воздушные</a:t>
            </a:r>
            <a:r>
              <a:rPr lang="en-US" altLang="ru-RU" u="sng"/>
              <a:t> </a:t>
            </a:r>
            <a:r>
              <a:rPr lang="en-US" altLang="en-US" u="sng"/>
              <a:t>ванны</a:t>
            </a:r>
            <a:r>
              <a:rPr lang="en-US" altLang="ru-RU"/>
              <a:t>: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первая</a:t>
            </a:r>
            <a:r>
              <a:rPr lang="en-US" altLang="ru-RU"/>
              <a:t> </a:t>
            </a:r>
            <a:r>
              <a:rPr lang="en-US" altLang="en-US"/>
              <a:t>закаливающая</a:t>
            </a:r>
            <a:r>
              <a:rPr lang="en-US" altLang="ru-RU"/>
              <a:t> </a:t>
            </a:r>
            <a:r>
              <a:rPr lang="en-US" altLang="en-US"/>
              <a:t>процедура</a:t>
            </a:r>
            <a:r>
              <a:rPr lang="en-US" altLang="ru-RU"/>
              <a:t>. </a:t>
            </a:r>
            <a:r>
              <a:rPr lang="en-US" altLang="en-US"/>
              <a:t>Ее</a:t>
            </a:r>
            <a:r>
              <a:rPr lang="en-US" altLang="ru-RU"/>
              <a:t> </a:t>
            </a:r>
            <a:r>
              <a:rPr lang="en-US" altLang="en-US"/>
              <a:t>проводят</a:t>
            </a:r>
            <a:r>
              <a:rPr lang="en-US" altLang="ru-RU"/>
              <a:t> </a:t>
            </a:r>
            <a:r>
              <a:rPr lang="en-US" altLang="en-US"/>
              <a:t>во</a:t>
            </a:r>
            <a:r>
              <a:rPr lang="en-US" altLang="ru-RU"/>
              <a:t> </a:t>
            </a:r>
            <a:r>
              <a:rPr lang="en-US" altLang="en-US"/>
              <a:t>время</a:t>
            </a:r>
            <a:r>
              <a:rPr lang="en-US" altLang="ru-RU"/>
              <a:t> </a:t>
            </a:r>
            <a:r>
              <a:rPr lang="en-US" altLang="en-US"/>
              <a:t>пеленания</a:t>
            </a:r>
            <a:r>
              <a:rPr lang="en-US" altLang="ru-RU"/>
              <a:t>, </a:t>
            </a:r>
            <a:r>
              <a:rPr lang="en-US" altLang="en-US"/>
              <a:t>переодевания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гимнастики</a:t>
            </a:r>
            <a:r>
              <a:rPr lang="en-US" altLang="ru-RU"/>
              <a:t>, </a:t>
            </a:r>
            <a:r>
              <a:rPr lang="en-US" altLang="en-US"/>
              <a:t>оставляя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раздетым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короткое</a:t>
            </a:r>
            <a:r>
              <a:rPr lang="en-US" altLang="ru-RU"/>
              <a:t> </a:t>
            </a:r>
            <a:r>
              <a:rPr lang="en-US" altLang="en-US"/>
              <a:t>время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комфортной</a:t>
            </a:r>
            <a:r>
              <a:rPr lang="en-US" altLang="ru-RU"/>
              <a:t> </a:t>
            </a:r>
            <a:r>
              <a:rPr lang="en-US" altLang="en-US"/>
              <a:t>температуре</a:t>
            </a:r>
            <a:r>
              <a:rPr lang="en-US" altLang="ru-RU"/>
              <a:t> (22-23</a:t>
            </a:r>
            <a:r>
              <a:rPr lang="en-US" altLang="en-US"/>
              <a:t>°</a:t>
            </a:r>
            <a:r>
              <a:rPr lang="en-US" altLang="ru-RU"/>
              <a:t>C) .</a:t>
            </a:r>
            <a:endParaRPr lang="en-US" altLang="ru-RU"/>
          </a:p>
          <a:p>
            <a:endParaRPr lang="en-US" altLang="ru-RU"/>
          </a:p>
          <a:p>
            <a:r>
              <a:rPr lang="en-US" altLang="en-US" i="1"/>
              <a:t>Продолжительность</a:t>
            </a:r>
            <a:r>
              <a:rPr lang="en-US" altLang="ru-RU" i="1"/>
              <a:t>: </a:t>
            </a:r>
            <a:r>
              <a:rPr lang="en-US" altLang="en-US" i="1"/>
              <a:t>Начинают</a:t>
            </a:r>
            <a:r>
              <a:rPr lang="en-US" altLang="ru-RU" i="1"/>
              <a:t> </a:t>
            </a:r>
            <a:r>
              <a:rPr lang="en-US" altLang="en-US" i="1"/>
              <a:t>с</a:t>
            </a:r>
            <a:r>
              <a:rPr lang="en-US" altLang="ru-RU" i="1"/>
              <a:t> 1-2 </a:t>
            </a:r>
            <a:r>
              <a:rPr lang="en-US" altLang="en-US" i="1"/>
              <a:t>минут</a:t>
            </a:r>
            <a:r>
              <a:rPr lang="en-US" altLang="ru-RU" i="1"/>
              <a:t> </a:t>
            </a:r>
            <a:r>
              <a:rPr lang="en-US" altLang="en-US" i="1"/>
              <a:t>и</a:t>
            </a:r>
            <a:r>
              <a:rPr lang="en-US" altLang="ru-RU" i="1"/>
              <a:t> </a:t>
            </a:r>
            <a:r>
              <a:rPr lang="en-US" altLang="en-US" i="1"/>
              <a:t>постепенно</a:t>
            </a:r>
            <a:r>
              <a:rPr lang="en-US" altLang="ru-RU" i="1"/>
              <a:t> </a:t>
            </a:r>
            <a:r>
              <a:rPr lang="en-US" altLang="en-US" i="1"/>
              <a:t>увеличивают</a:t>
            </a:r>
            <a:r>
              <a:rPr lang="en-US" altLang="ru-RU" i="1"/>
              <a:t> </a:t>
            </a:r>
            <a:r>
              <a:rPr lang="en-US" altLang="en-US" i="1"/>
              <a:t>до</a:t>
            </a:r>
            <a:r>
              <a:rPr lang="en-US" altLang="ru-RU" i="1"/>
              <a:t> 10-15 </a:t>
            </a:r>
            <a:r>
              <a:rPr lang="en-US" altLang="en-US" i="1"/>
              <a:t>минут</a:t>
            </a:r>
            <a:r>
              <a:rPr lang="en-US" altLang="ru-RU" i="1"/>
              <a:t> 2-3 </a:t>
            </a:r>
            <a:r>
              <a:rPr lang="en-US" altLang="en-US" i="1"/>
              <a:t>раза</a:t>
            </a:r>
            <a:r>
              <a:rPr lang="en-US" altLang="ru-RU" i="1"/>
              <a:t> </a:t>
            </a:r>
            <a:r>
              <a:rPr lang="en-US" altLang="en-US" i="1"/>
              <a:t>в</a:t>
            </a:r>
            <a:r>
              <a:rPr lang="en-US" altLang="ru-RU" i="1"/>
              <a:t> </a:t>
            </a:r>
            <a:r>
              <a:rPr lang="en-US" altLang="en-US" i="1"/>
              <a:t>день</a:t>
            </a:r>
            <a:r>
              <a:rPr lang="en-US" altLang="ru-RU" i="1"/>
              <a:t> .</a:t>
            </a:r>
            <a:endParaRPr lang="en-US" altLang="ru-RU" i="1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 u="sng"/>
              <a:t>Прогулки</a:t>
            </a:r>
            <a:r>
              <a:rPr lang="en-US" altLang="ru-RU" u="sng"/>
              <a:t> </a:t>
            </a:r>
            <a:r>
              <a:rPr lang="en-US" altLang="en-US" u="sng"/>
              <a:t>на</a:t>
            </a:r>
            <a:r>
              <a:rPr lang="en-US" altLang="ru-RU" u="sng"/>
              <a:t> </a:t>
            </a:r>
            <a:r>
              <a:rPr lang="en-US" altLang="en-US" u="sng"/>
              <a:t>свежем</a:t>
            </a:r>
            <a:r>
              <a:rPr lang="en-US" altLang="ru-RU" u="sng"/>
              <a:t> </a:t>
            </a:r>
            <a:r>
              <a:rPr lang="en-US" altLang="en-US" u="sng"/>
              <a:t>воздухе</a:t>
            </a:r>
            <a:r>
              <a:rPr lang="en-US" altLang="ru-RU"/>
              <a:t>: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первых</a:t>
            </a:r>
            <a:r>
              <a:rPr lang="en-US" altLang="ru-RU"/>
              <a:t> </a:t>
            </a:r>
            <a:r>
              <a:rPr lang="en-US" altLang="en-US"/>
              <a:t>недель</a:t>
            </a:r>
            <a:r>
              <a:rPr lang="en-US" altLang="ru-RU"/>
              <a:t> </a:t>
            </a:r>
            <a:r>
              <a:rPr lang="en-US" altLang="en-US"/>
              <a:t>жизни</a:t>
            </a:r>
            <a:r>
              <a:rPr lang="en-US" altLang="ru-RU"/>
              <a:t>. </a:t>
            </a:r>
            <a:r>
              <a:rPr lang="en-US" altLang="en-US"/>
              <a:t>Летом</a:t>
            </a:r>
            <a:r>
              <a:rPr lang="en-US" altLang="ru-RU"/>
              <a:t>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гулять</a:t>
            </a:r>
            <a:r>
              <a:rPr lang="en-US" altLang="ru-RU"/>
              <a:t> </a:t>
            </a:r>
            <a:r>
              <a:rPr lang="en-US" altLang="en-US"/>
              <a:t>сразу</a:t>
            </a:r>
            <a:r>
              <a:rPr lang="en-US" altLang="ru-RU"/>
              <a:t> </a:t>
            </a:r>
            <a:r>
              <a:rPr lang="en-US" altLang="en-US"/>
              <a:t>после</a:t>
            </a:r>
            <a:r>
              <a:rPr lang="en-US" altLang="ru-RU"/>
              <a:t> </a:t>
            </a:r>
            <a:r>
              <a:rPr lang="en-US" altLang="en-US"/>
              <a:t>выписки</a:t>
            </a:r>
            <a:r>
              <a:rPr lang="en-US" altLang="ru-RU"/>
              <a:t>, </a:t>
            </a:r>
            <a:r>
              <a:rPr lang="en-US" altLang="en-US"/>
              <a:t>начиная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20-40 </a:t>
            </a:r>
            <a:r>
              <a:rPr lang="en-US" altLang="en-US"/>
              <a:t>минут</a:t>
            </a:r>
            <a:r>
              <a:rPr lang="en-US" altLang="ru-RU"/>
              <a:t>, </a:t>
            </a:r>
            <a:r>
              <a:rPr lang="en-US" altLang="en-US"/>
              <a:t>доводя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6-8 </a:t>
            </a:r>
            <a:r>
              <a:rPr lang="en-US" altLang="en-US"/>
              <a:t>часов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день</a:t>
            </a:r>
            <a:r>
              <a:rPr lang="en-US" altLang="ru-RU"/>
              <a:t>. </a:t>
            </a:r>
            <a:r>
              <a:rPr lang="en-US" altLang="en-US"/>
              <a:t>Зимой</a:t>
            </a:r>
            <a:r>
              <a:rPr lang="en-US" altLang="ru-RU"/>
              <a:t> </a:t>
            </a:r>
            <a:r>
              <a:rPr lang="en-US" altLang="en-US"/>
              <a:t>первых</a:t>
            </a:r>
            <a:r>
              <a:rPr lang="en-US" altLang="ru-RU"/>
              <a:t> </a:t>
            </a:r>
            <a:r>
              <a:rPr lang="en-US" altLang="en-US"/>
              <a:t>прогулок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температуре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ниже</a:t>
            </a:r>
            <a:r>
              <a:rPr lang="en-US" altLang="ru-RU"/>
              <a:t> -5</a:t>
            </a:r>
            <a:r>
              <a:rPr lang="en-US" altLang="en-US"/>
              <a:t>°</a:t>
            </a:r>
            <a:r>
              <a:rPr lang="en-US" altLang="ru-RU"/>
              <a:t>C </a:t>
            </a:r>
            <a:r>
              <a:rPr lang="en-US" altLang="en-US"/>
              <a:t>продолжительностью</a:t>
            </a:r>
            <a:r>
              <a:rPr lang="en-US" altLang="ru-RU"/>
              <a:t> 15-20 </a:t>
            </a:r>
            <a:r>
              <a:rPr lang="en-US" altLang="en-US"/>
              <a:t>минут</a:t>
            </a:r>
            <a:r>
              <a:rPr lang="en-US" altLang="ru-RU"/>
              <a:t>, </a:t>
            </a:r>
            <a:r>
              <a:rPr lang="en-US" altLang="en-US"/>
              <a:t>постепенно</a:t>
            </a:r>
            <a:r>
              <a:rPr lang="en-US" altLang="ru-RU"/>
              <a:t> </a:t>
            </a:r>
            <a:r>
              <a:rPr lang="en-US" altLang="en-US"/>
              <a:t>увеличивая</a:t>
            </a:r>
            <a:r>
              <a:rPr lang="en-US" altLang="ru-RU"/>
              <a:t> </a:t>
            </a:r>
            <a:r>
              <a:rPr lang="en-US" altLang="en-US"/>
              <a:t>время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1.5-2 </a:t>
            </a:r>
            <a:r>
              <a:rPr lang="en-US" altLang="en-US"/>
              <a:t>часов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7489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Закаливание</a:t>
            </a:r>
            <a:r>
              <a:rPr lang="en-US" altLang="ru-RU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водой</a:t>
            </a:r>
            <a:endParaRPr lang="en-US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97374" y="2082158"/>
            <a:ext cx="2647757" cy="2835306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675005" y="1489075"/>
            <a:ext cx="827278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Водные</a:t>
            </a:r>
            <a:r>
              <a:rPr lang="en-US" altLang="ru-RU"/>
              <a:t> </a:t>
            </a:r>
            <a:r>
              <a:rPr lang="en-US" altLang="en-US"/>
              <a:t>процедуры</a:t>
            </a:r>
            <a:r>
              <a:rPr lang="en-US" altLang="ru-RU"/>
              <a:t>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мягких</a:t>
            </a:r>
            <a:r>
              <a:rPr lang="en-US" altLang="ru-RU"/>
              <a:t> </a:t>
            </a:r>
            <a:r>
              <a:rPr lang="en-US" altLang="en-US"/>
              <a:t>воздействий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только</a:t>
            </a:r>
            <a:r>
              <a:rPr lang="en-US" altLang="ru-RU"/>
              <a:t> </a:t>
            </a:r>
            <a:r>
              <a:rPr lang="en-US" altLang="en-US"/>
              <a:t>после</a:t>
            </a:r>
            <a:r>
              <a:rPr lang="en-US" altLang="ru-RU"/>
              <a:t> </a:t>
            </a:r>
            <a:r>
              <a:rPr lang="en-US" altLang="en-US"/>
              <a:t>освоения</a:t>
            </a:r>
            <a:r>
              <a:rPr lang="en-US" altLang="ru-RU"/>
              <a:t> </a:t>
            </a:r>
            <a:r>
              <a:rPr lang="en-US" altLang="en-US"/>
              <a:t>воздушных</a:t>
            </a:r>
            <a:r>
              <a:rPr lang="en-US" altLang="ru-RU"/>
              <a:t> </a:t>
            </a:r>
            <a:r>
              <a:rPr lang="en-US" altLang="en-US"/>
              <a:t>ванн</a:t>
            </a:r>
            <a:r>
              <a:rPr lang="en-US" altLang="ru-RU"/>
              <a:t> .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Умывание</a:t>
            </a:r>
            <a:r>
              <a:rPr lang="en-US" altLang="ru-RU"/>
              <a:t>: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температуры</a:t>
            </a:r>
            <a:r>
              <a:rPr lang="en-US" altLang="ru-RU"/>
              <a:t> </a:t>
            </a:r>
            <a:r>
              <a:rPr lang="en-US" altLang="en-US"/>
              <a:t>воды</a:t>
            </a:r>
            <a:r>
              <a:rPr lang="en-US" altLang="ru-RU"/>
              <a:t> 28</a:t>
            </a:r>
            <a:r>
              <a:rPr lang="en-US" altLang="en-US"/>
              <a:t>°</a:t>
            </a:r>
            <a:r>
              <a:rPr lang="en-US" altLang="ru-RU"/>
              <a:t>C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постепенно</a:t>
            </a:r>
            <a:r>
              <a:rPr lang="en-US" altLang="ru-RU"/>
              <a:t> (</a:t>
            </a:r>
            <a:r>
              <a:rPr lang="en-US" altLang="en-US"/>
              <a:t>каждые</a:t>
            </a:r>
            <a:r>
              <a:rPr lang="en-US" altLang="ru-RU"/>
              <a:t> 2-3 </a:t>
            </a:r>
            <a:r>
              <a:rPr lang="en-US" altLang="en-US"/>
              <a:t>дня</a:t>
            </a:r>
            <a:r>
              <a:rPr lang="en-US" altLang="ru-RU"/>
              <a:t>) </a:t>
            </a:r>
            <a:r>
              <a:rPr lang="en-US" altLang="en-US"/>
              <a:t>снижают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1</a:t>
            </a:r>
            <a:r>
              <a:rPr lang="en-US" altLang="en-US"/>
              <a:t>°</a:t>
            </a:r>
            <a:r>
              <a:rPr lang="en-US" altLang="ru-RU"/>
              <a:t>C, </a:t>
            </a:r>
            <a:r>
              <a:rPr lang="en-US" altLang="en-US"/>
              <a:t>доводя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20-22</a:t>
            </a:r>
            <a:r>
              <a:rPr lang="en-US" altLang="en-US"/>
              <a:t>°</a:t>
            </a:r>
            <a:r>
              <a:rPr lang="en-US" altLang="ru-RU"/>
              <a:t>C .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Влажное</a:t>
            </a:r>
            <a:r>
              <a:rPr lang="en-US" altLang="ru-RU"/>
              <a:t> </a:t>
            </a:r>
            <a:r>
              <a:rPr lang="en-US" altLang="en-US"/>
              <a:t>обтирание</a:t>
            </a:r>
            <a:r>
              <a:rPr lang="en-US" altLang="ru-RU"/>
              <a:t>: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сухих</a:t>
            </a:r>
            <a:r>
              <a:rPr lang="en-US" altLang="ru-RU"/>
              <a:t> </a:t>
            </a:r>
            <a:r>
              <a:rPr lang="en-US" altLang="en-US"/>
              <a:t>обтираний</a:t>
            </a:r>
            <a:r>
              <a:rPr lang="en-US" altLang="ru-RU"/>
              <a:t> </a:t>
            </a:r>
            <a:r>
              <a:rPr lang="en-US" altLang="en-US"/>
              <a:t>мягкой</a:t>
            </a:r>
            <a:r>
              <a:rPr lang="en-US" altLang="ru-RU"/>
              <a:t> </a:t>
            </a:r>
            <a:r>
              <a:rPr lang="en-US" altLang="en-US"/>
              <a:t>рукавичкой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легкого</a:t>
            </a:r>
            <a:r>
              <a:rPr lang="en-US" altLang="ru-RU"/>
              <a:t> </a:t>
            </a:r>
            <a:r>
              <a:rPr lang="en-US" altLang="en-US"/>
              <a:t>покраснения</a:t>
            </a:r>
            <a:r>
              <a:rPr lang="en-US" altLang="ru-RU"/>
              <a:t> </a:t>
            </a:r>
            <a:r>
              <a:rPr lang="en-US" altLang="en-US"/>
              <a:t>кожи</a:t>
            </a:r>
            <a:r>
              <a:rPr lang="en-US" altLang="ru-RU"/>
              <a:t>. </a:t>
            </a:r>
            <a:r>
              <a:rPr lang="en-US" altLang="en-US"/>
              <a:t>Через</a:t>
            </a:r>
            <a:r>
              <a:rPr lang="en-US" altLang="ru-RU"/>
              <a:t> 1-2 </a:t>
            </a:r>
            <a:r>
              <a:rPr lang="en-US" altLang="en-US"/>
              <a:t>недели</a:t>
            </a:r>
            <a:r>
              <a:rPr lang="en-US" altLang="ru-RU"/>
              <a:t> </a:t>
            </a:r>
            <a:r>
              <a:rPr lang="en-US" altLang="en-US"/>
              <a:t>переходят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влажным</a:t>
            </a:r>
            <a:r>
              <a:rPr lang="en-US" altLang="ru-RU"/>
              <a:t> </a:t>
            </a:r>
            <a:r>
              <a:rPr lang="en-US" altLang="en-US"/>
              <a:t>обтираниям</a:t>
            </a:r>
            <a:r>
              <a:rPr lang="en-US" altLang="ru-RU"/>
              <a:t>. </a:t>
            </a:r>
            <a:r>
              <a:rPr lang="en-US" altLang="en-US"/>
              <a:t>Сначала</a:t>
            </a:r>
            <a:r>
              <a:rPr lang="en-US" altLang="ru-RU"/>
              <a:t> </a:t>
            </a:r>
            <a:r>
              <a:rPr lang="en-US" altLang="en-US"/>
              <a:t>обтирают</a:t>
            </a:r>
            <a:r>
              <a:rPr lang="en-US" altLang="ru-RU"/>
              <a:t> </a:t>
            </a:r>
            <a:r>
              <a:rPr lang="en-US" altLang="en-US"/>
              <a:t>ручки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ножки</a:t>
            </a:r>
            <a:r>
              <a:rPr lang="en-US" altLang="ru-RU"/>
              <a:t>, </a:t>
            </a:r>
            <a:r>
              <a:rPr lang="en-US" altLang="en-US"/>
              <a:t>затем</a:t>
            </a:r>
            <a:r>
              <a:rPr lang="en-US" altLang="ru-RU"/>
              <a:t> </a:t>
            </a:r>
            <a:r>
              <a:rPr lang="en-US" altLang="en-US"/>
              <a:t>область</a:t>
            </a:r>
            <a:r>
              <a:rPr lang="en-US" altLang="ru-RU"/>
              <a:t> </a:t>
            </a:r>
            <a:r>
              <a:rPr lang="en-US" altLang="en-US"/>
              <a:t>груди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спины</a:t>
            </a:r>
            <a:r>
              <a:rPr lang="en-US" altLang="ru-RU"/>
              <a:t>. </a:t>
            </a:r>
            <a:r>
              <a:rPr lang="en-US" altLang="en-US"/>
              <a:t>Начальная</a:t>
            </a:r>
            <a:r>
              <a:rPr lang="en-US" altLang="ru-RU"/>
              <a:t> </a:t>
            </a:r>
            <a:r>
              <a:rPr lang="en-US" altLang="en-US"/>
              <a:t>температура</a:t>
            </a:r>
            <a:r>
              <a:rPr lang="en-US" altLang="ru-RU"/>
              <a:t> </a:t>
            </a:r>
            <a:r>
              <a:rPr lang="en-US" altLang="en-US"/>
              <a:t>воды</a:t>
            </a:r>
            <a:r>
              <a:rPr lang="en-US" altLang="ru-RU"/>
              <a:t> — 34-35</a:t>
            </a:r>
            <a:r>
              <a:rPr lang="en-US" altLang="en-US"/>
              <a:t>°</a:t>
            </a:r>
            <a:r>
              <a:rPr lang="en-US" altLang="ru-RU"/>
              <a:t>C. </a:t>
            </a:r>
            <a:r>
              <a:rPr lang="en-US" altLang="en-US"/>
              <a:t>Постепенно</a:t>
            </a:r>
            <a:r>
              <a:rPr lang="en-US" altLang="ru-RU"/>
              <a:t> (</a:t>
            </a:r>
            <a:r>
              <a:rPr lang="en-US" altLang="en-US"/>
              <a:t>раз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5-7 </a:t>
            </a:r>
            <a:r>
              <a:rPr lang="en-US" altLang="en-US"/>
              <a:t>дней</a:t>
            </a:r>
            <a:r>
              <a:rPr lang="en-US" altLang="ru-RU"/>
              <a:t>) </a:t>
            </a:r>
            <a:r>
              <a:rPr lang="en-US" altLang="en-US"/>
              <a:t>ее</a:t>
            </a:r>
            <a:r>
              <a:rPr lang="en-US" altLang="ru-RU"/>
              <a:t> </a:t>
            </a:r>
            <a:r>
              <a:rPr lang="en-US" altLang="en-US"/>
              <a:t>снижают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1</a:t>
            </a:r>
            <a:r>
              <a:rPr lang="en-US" altLang="en-US"/>
              <a:t>°</a:t>
            </a:r>
            <a:r>
              <a:rPr lang="en-US" altLang="ru-RU"/>
              <a:t>C, </a:t>
            </a:r>
            <a:r>
              <a:rPr lang="en-US" altLang="en-US"/>
              <a:t>доходя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28</a:t>
            </a:r>
            <a:r>
              <a:rPr lang="en-US" altLang="en-US"/>
              <a:t>°</a:t>
            </a:r>
            <a:r>
              <a:rPr lang="en-US" altLang="ru-RU"/>
              <a:t>C . </a:t>
            </a:r>
            <a:r>
              <a:rPr lang="en-US" altLang="en-US"/>
              <a:t>После</a:t>
            </a:r>
            <a:r>
              <a:rPr lang="en-US" altLang="ru-RU"/>
              <a:t> </a:t>
            </a:r>
            <a:r>
              <a:rPr lang="en-US" altLang="en-US"/>
              <a:t>обтирания</a:t>
            </a:r>
            <a:r>
              <a:rPr lang="en-US" altLang="ru-RU"/>
              <a:t> </a:t>
            </a:r>
            <a:r>
              <a:rPr lang="en-US" altLang="en-US"/>
              <a:t>кожу</a:t>
            </a:r>
            <a:r>
              <a:rPr lang="en-US" altLang="ru-RU"/>
              <a:t> </a:t>
            </a:r>
            <a:r>
              <a:rPr lang="en-US" altLang="en-US"/>
              <a:t>аккуратно</a:t>
            </a:r>
            <a:r>
              <a:rPr lang="en-US" altLang="ru-RU"/>
              <a:t> </a:t>
            </a:r>
            <a:r>
              <a:rPr lang="en-US" altLang="en-US"/>
              <a:t>вытирают</a:t>
            </a:r>
            <a:r>
              <a:rPr lang="en-US" altLang="ru-RU"/>
              <a:t> </a:t>
            </a:r>
            <a:r>
              <a:rPr lang="en-US" altLang="en-US"/>
              <a:t>досуха</a:t>
            </a:r>
            <a:r>
              <a:rPr lang="en-US" altLang="ru-RU"/>
              <a:t> .</a:t>
            </a:r>
            <a:endParaRPr lang="en-US" altLang="ru-RU"/>
          </a:p>
          <a:p>
            <a:endParaRPr lang="en-US" altLang="ru-RU"/>
          </a:p>
          <a:p>
            <a:r>
              <a:rPr lang="ru-RU" altLang="en-US"/>
              <a:t>• </a:t>
            </a:r>
            <a:r>
              <a:rPr lang="en-US" altLang="en-US"/>
              <a:t>Обливание</a:t>
            </a:r>
            <a:r>
              <a:rPr lang="en-US" altLang="ru-RU"/>
              <a:t>: </a:t>
            </a:r>
            <a:r>
              <a:rPr lang="en-US" altLang="en-US"/>
              <a:t>Обычно</a:t>
            </a:r>
            <a:r>
              <a:rPr lang="en-US" altLang="ru-RU"/>
              <a:t> </a:t>
            </a:r>
            <a:r>
              <a:rPr lang="en-US" altLang="en-US"/>
              <a:t>применяется</a:t>
            </a:r>
            <a:r>
              <a:rPr lang="en-US" altLang="ru-RU"/>
              <a:t> </a:t>
            </a:r>
            <a:r>
              <a:rPr lang="en-US" altLang="en-US"/>
              <a:t>ближе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году</a:t>
            </a:r>
            <a:r>
              <a:rPr lang="en-US" altLang="ru-RU"/>
              <a:t>. </a:t>
            </a:r>
            <a:r>
              <a:rPr lang="en-US" altLang="en-US"/>
              <a:t>После</a:t>
            </a:r>
            <a:r>
              <a:rPr lang="en-US" altLang="ru-RU"/>
              <a:t> </a:t>
            </a:r>
            <a:r>
              <a:rPr lang="en-US" altLang="en-US"/>
              <a:t>обычной</a:t>
            </a:r>
            <a:r>
              <a:rPr lang="en-US" altLang="ru-RU"/>
              <a:t> </a:t>
            </a:r>
            <a:r>
              <a:rPr lang="en-US" altLang="en-US"/>
              <a:t>теплой</a:t>
            </a:r>
            <a:r>
              <a:rPr lang="en-US" altLang="ru-RU"/>
              <a:t> </a:t>
            </a:r>
            <a:r>
              <a:rPr lang="en-US" altLang="en-US"/>
              <a:t>ванны</a:t>
            </a:r>
            <a:r>
              <a:rPr lang="en-US" altLang="ru-RU"/>
              <a:t> (37</a:t>
            </a:r>
            <a:r>
              <a:rPr lang="en-US" altLang="en-US"/>
              <a:t>°</a:t>
            </a:r>
            <a:r>
              <a:rPr lang="en-US" altLang="ru-RU"/>
              <a:t>C)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обливают</a:t>
            </a:r>
            <a:r>
              <a:rPr lang="en-US" altLang="ru-RU"/>
              <a:t> </a:t>
            </a:r>
            <a:r>
              <a:rPr lang="en-US" altLang="en-US"/>
              <a:t>водой</a:t>
            </a:r>
            <a:r>
              <a:rPr lang="en-US" altLang="ru-RU"/>
              <a:t>, </a:t>
            </a:r>
            <a:r>
              <a:rPr lang="en-US" altLang="en-US"/>
              <a:t>заранее</a:t>
            </a:r>
            <a:r>
              <a:rPr lang="en-US" altLang="ru-RU"/>
              <a:t> </a:t>
            </a:r>
            <a:r>
              <a:rPr lang="en-US" altLang="en-US"/>
              <a:t>приготовленной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ковшике</a:t>
            </a:r>
            <a:r>
              <a:rPr lang="en-US" altLang="ru-RU"/>
              <a:t>, </a:t>
            </a:r>
            <a:r>
              <a:rPr lang="en-US" altLang="en-US"/>
              <a:t>температура</a:t>
            </a:r>
            <a:r>
              <a:rPr lang="en-US" altLang="ru-RU"/>
              <a:t> </a:t>
            </a:r>
            <a:r>
              <a:rPr lang="en-US" altLang="en-US"/>
              <a:t>которой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1-2</a:t>
            </a:r>
            <a:r>
              <a:rPr lang="en-US" altLang="en-US"/>
              <a:t>°</a:t>
            </a:r>
            <a:r>
              <a:rPr lang="en-US" altLang="ru-RU"/>
              <a:t>C </a:t>
            </a:r>
            <a:r>
              <a:rPr lang="en-US" altLang="en-US"/>
              <a:t>ниже</a:t>
            </a:r>
            <a:r>
              <a:rPr lang="en-US" altLang="ru-RU"/>
              <a:t> (35-36</a:t>
            </a:r>
            <a:r>
              <a:rPr lang="en-US" altLang="en-US"/>
              <a:t>°</a:t>
            </a:r>
            <a:r>
              <a:rPr lang="en-US" altLang="ru-RU"/>
              <a:t>C). </a:t>
            </a:r>
            <a:r>
              <a:rPr lang="en-US" altLang="en-US"/>
              <a:t>Постепенно</a:t>
            </a:r>
            <a:r>
              <a:rPr lang="en-US" altLang="ru-RU"/>
              <a:t> </a:t>
            </a:r>
            <a:r>
              <a:rPr lang="en-US" altLang="en-US"/>
              <a:t>разницу</a:t>
            </a:r>
            <a:r>
              <a:rPr lang="en-US" altLang="ru-RU"/>
              <a:t> </a:t>
            </a:r>
            <a:r>
              <a:rPr lang="en-US" altLang="en-US"/>
              <a:t>увеличивают</a:t>
            </a:r>
            <a:r>
              <a:rPr lang="en-US" altLang="ru-RU"/>
              <a:t> .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обливание</a:t>
            </a:r>
            <a:r>
              <a:rPr lang="en-US" altLang="ru-RU"/>
              <a:t> </a:t>
            </a:r>
            <a:r>
              <a:rPr lang="en-US" altLang="en-US"/>
              <a:t>со</a:t>
            </a:r>
            <a:r>
              <a:rPr lang="en-US" altLang="ru-RU"/>
              <a:t> </a:t>
            </a:r>
            <a:r>
              <a:rPr lang="en-US" altLang="en-US"/>
              <a:t>стоп</a:t>
            </a:r>
            <a:r>
              <a:rPr lang="en-US" altLang="ru-RU"/>
              <a:t>, </a:t>
            </a:r>
            <a:r>
              <a:rPr lang="en-US" altLang="en-US"/>
              <a:t>поднимаясь</a:t>
            </a:r>
            <a:r>
              <a:rPr lang="en-US" altLang="ru-RU"/>
              <a:t> </a:t>
            </a:r>
            <a:r>
              <a:rPr lang="en-US" altLang="en-US"/>
              <a:t>выше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95680" y="248920"/>
            <a:ext cx="77489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Закаливание</a:t>
            </a:r>
            <a:r>
              <a:rPr lang="en-US" altLang="ru-RU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rgbClr val="F58C6F"/>
                </a:solidFill>
                <a:latin typeface="Kinetika Ultra" panose="00000900000000000000" charset="0"/>
                <a:cs typeface="Kinetika Ultra" panose="00000900000000000000" charset="0"/>
              </a:rPr>
              <a:t>водой</a:t>
            </a:r>
            <a:endParaRPr lang="en-US" altLang="en-US" sz="3600" dirty="0">
              <a:solidFill>
                <a:srgbClr val="F58C6F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97374" y="2082158"/>
            <a:ext cx="2647757" cy="2835306"/>
          </a:xfrm>
          <a:prstGeom prst="rect">
            <a:avLst/>
          </a:prstGeom>
        </p:spPr>
      </p:pic>
      <p:graphicFrame>
        <p:nvGraphicFramePr>
          <p:cNvPr id="3" name="Таблица 2"/>
          <p:cNvGraphicFramePr/>
          <p:nvPr>
            <p:custDataLst>
              <p:tags r:id="rId3"/>
            </p:custDataLst>
          </p:nvPr>
        </p:nvGraphicFramePr>
        <p:xfrm>
          <a:off x="535305" y="1694815"/>
          <a:ext cx="8532495" cy="360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/>
                        <a:t>Возраст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ребенка</a:t>
                      </a:r>
                      <a:endParaRPr lang="en-US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/>
                        <a:t>Температура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воды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в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ванне</a:t>
                      </a:r>
                      <a:endParaRPr lang="en-US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/>
                        <a:t>Температура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воды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для</a:t>
                      </a:r>
                      <a:r>
                        <a:rPr lang="en-US" altLang="ru-RU"/>
                        <a:t> </a:t>
                      </a:r>
                      <a:r>
                        <a:rPr lang="en-US" altLang="en-US"/>
                        <a:t>обливания</a:t>
                      </a:r>
                      <a:endParaRPr lang="en-US" altLang="en-US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/>
                        <a:t>До</a:t>
                      </a:r>
                      <a:r>
                        <a:rPr lang="en-US" altLang="ru-RU"/>
                        <a:t> 3 </a:t>
                      </a:r>
                      <a:r>
                        <a:rPr lang="en-US" altLang="en-US"/>
                        <a:t>месяцев</a:t>
                      </a:r>
                      <a:endParaRPr lang="en-US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36 - 37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34 - 35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3 - 6 </a:t>
                      </a:r>
                      <a:r>
                        <a:rPr lang="en-US" altLang="en-US"/>
                        <a:t>месяцев</a:t>
                      </a:r>
                      <a:endParaRPr lang="en-US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35 - 36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33 - 34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6 - 12 </a:t>
                      </a:r>
                      <a:r>
                        <a:rPr lang="en-US" altLang="en-US"/>
                        <a:t>месяцев</a:t>
                      </a:r>
                      <a:endParaRPr lang="en-US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33 - 34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ru-RU"/>
                        <a:t>30 - 32 </a:t>
                      </a:r>
                      <a:r>
                        <a:rPr lang="en-US" altLang="en-US"/>
                        <a:t>°</a:t>
                      </a:r>
                      <a:r>
                        <a:rPr lang="en-US" altLang="ru-RU"/>
                        <a:t>C</a:t>
                      </a:r>
                      <a:endParaRPr lang="en-US" altLang="ru-RU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90672;#95186;#405185;#406013;"/>
</p:tagLst>
</file>

<file path=ppt/tags/tag10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1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2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3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4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5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6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7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8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19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.xml><?xml version="1.0" encoding="utf-8"?>
<p:tagLst xmlns:p="http://schemas.openxmlformats.org/presentationml/2006/main">
  <p:tag name="ISLIDE.ICON" val="#90672;#95186;#405185;#406013;"/>
</p:tagLst>
</file>

<file path=ppt/tags/tag20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1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2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3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4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5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6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7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28.xml><?xml version="1.0" encoding="utf-8"?>
<p:tagLst xmlns:p="http://schemas.openxmlformats.org/presentationml/2006/main">
  <p:tag name="ISLIDE.ICON" val="#90672;#95186;#405185;#406013;"/>
</p:tagLst>
</file>

<file path=ppt/tags/tag29.xml><?xml version="1.0" encoding="utf-8"?>
<p:tagLst xmlns:p="http://schemas.openxmlformats.org/presentationml/2006/main">
  <p:tag name="ISLIDE.ICON" val="#90672;#95186;#405185;#406013;"/>
</p:tagLst>
</file>

<file path=ppt/tags/tag3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30.xml><?xml version="1.0" encoding="utf-8"?>
<p:tagLst xmlns:p="http://schemas.openxmlformats.org/presentationml/2006/main">
  <p:tag name="ISLIDE.ICON" val="#90672;#95186;#405185;#406013;"/>
</p:tagLst>
</file>

<file path=ppt/tags/tag31.xml><?xml version="1.0" encoding="utf-8"?>
<p:tagLst xmlns:p="http://schemas.openxmlformats.org/presentationml/2006/main">
  <p:tag name="ISLIDE.ICON" val="#90672;#95186;#405185;#406013;"/>
</p:tagLst>
</file>

<file path=ppt/tags/tag32.xml><?xml version="1.0" encoding="utf-8"?>
<p:tagLst xmlns:p="http://schemas.openxmlformats.org/presentationml/2006/main">
  <p:tag name="ISLIDE.ICON" val="#90672;#95186;#405185;#406013;"/>
</p:tagLst>
</file>

<file path=ppt/tags/tag33.xml><?xml version="1.0" encoding="utf-8"?>
<p:tagLst xmlns:p="http://schemas.openxmlformats.org/presentationml/2006/main">
  <p:tag name="ISLIDE.ICON" val="#90672;#95186;#405185;#406013;"/>
</p:tagLst>
</file>

<file path=ppt/tags/tag34.xml><?xml version="1.0" encoding="utf-8"?>
<p:tagLst xmlns:p="http://schemas.openxmlformats.org/presentationml/2006/main">
  <p:tag name="TABLE_ENDDRAG_ORIGIN_RECT" val="671*284"/>
  <p:tag name="TABLE_ENDDRAG_RECT" val="42*90*671*284"/>
</p:tagLst>
</file>

<file path=ppt/tags/tag35.xml><?xml version="1.0" encoding="utf-8"?>
<p:tagLst xmlns:p="http://schemas.openxmlformats.org/presentationml/2006/main">
  <p:tag name="ISLIDE.ICON" val="#90672;#95186;#405185;#406013;"/>
</p:tagLst>
</file>

<file path=ppt/tags/tag36.xml><?xml version="1.0" encoding="utf-8"?>
<p:tagLst xmlns:p="http://schemas.openxmlformats.org/presentationml/2006/main">
  <p:tag name="ISLIDE.ICON" val="#90672;#95186;#405185;#406013;"/>
</p:tagLst>
</file>

<file path=ppt/tags/tag37.xml><?xml version="1.0" encoding="utf-8"?>
<p:tagLst xmlns:p="http://schemas.openxmlformats.org/presentationml/2006/main">
  <p:tag name="ISLIDE.ICON" val="#90672;#95186;#405185;#406013;"/>
</p:tagLst>
</file>

<file path=ppt/tags/tag38.xml><?xml version="1.0" encoding="utf-8"?>
<p:tagLst xmlns:p="http://schemas.openxmlformats.org/presentationml/2006/main">
  <p:tag name="ISLIDE.ICON" val="#90672;#95186;#405185;#406013;"/>
</p:tagLst>
</file>

<file path=ppt/tags/tag39.xml><?xml version="1.0" encoding="utf-8"?>
<p:tagLst xmlns:p="http://schemas.openxmlformats.org/presentationml/2006/main">
  <p:tag name="KSO_WPP_MARK_KEY" val="afb72121-6706-442e-9e68-95ad3c3d2a89"/>
  <p:tag name="COMMONDATA" val="eyJoZGlkIjoiODliZWY4OTY0MGRkODE3MzUwYWNjNzJlOTZjZjEzOWIifQ=="/>
</p:tagLst>
</file>

<file path=ppt/tags/tag4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5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6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7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8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ags/tag9.xml><?xml version="1.0" encoding="utf-8"?>
<p:tagLst xmlns:p="http://schemas.openxmlformats.org/presentationml/2006/main">
  <p:tag name="KSO_WM_DIAGRAM_VIRTUALLY_FRAME" val="{&quot;height&quot;:447.70524408774037,&quot;left&quot;:89.85149606299213,&quot;top&quot;:139,&quot;width&quot;:813.9000172088926}"/>
</p:tagLst>
</file>

<file path=ppt/theme/theme1.xml><?xml version="1.0" encoding="utf-8"?>
<a:theme xmlns:a="http://schemas.openxmlformats.org/drawingml/2006/main" name="Office 主题​​">
  <a:themeElements>
    <a:clrScheme name="自定义 20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C6F"/>
      </a:accent1>
      <a:accent2>
        <a:srgbClr val="BE6E96"/>
      </a:accent2>
      <a:accent3>
        <a:srgbClr val="F58C6F"/>
      </a:accent3>
      <a:accent4>
        <a:srgbClr val="BE6E96"/>
      </a:accent4>
      <a:accent5>
        <a:srgbClr val="F58C6F"/>
      </a:accent5>
      <a:accent6>
        <a:srgbClr val="BE6E96"/>
      </a:accent6>
      <a:hlink>
        <a:srgbClr val="0563C1"/>
      </a:hlink>
      <a:folHlink>
        <a:srgbClr val="954F72"/>
      </a:folHlink>
    </a:clrScheme>
    <a:fontScheme name="自定义 25">
      <a:majorFont>
        <a:latin typeface="G8321 Black"/>
        <a:ea typeface="G8321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0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C6F"/>
      </a:accent1>
      <a:accent2>
        <a:srgbClr val="BE6E96"/>
      </a:accent2>
      <a:accent3>
        <a:srgbClr val="F58C6F"/>
      </a:accent3>
      <a:accent4>
        <a:srgbClr val="BE6E96"/>
      </a:accent4>
      <a:accent5>
        <a:srgbClr val="F58C6F"/>
      </a:accent5>
      <a:accent6>
        <a:srgbClr val="BE6E96"/>
      </a:accent6>
      <a:hlink>
        <a:srgbClr val="0563C1"/>
      </a:hlink>
      <a:folHlink>
        <a:srgbClr val="954F72"/>
      </a:folHlink>
    </a:clrScheme>
    <a:fontScheme name="自定义 25">
      <a:majorFont>
        <a:latin typeface="G8321 Black"/>
        <a:ea typeface="G8321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20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C6F"/>
      </a:accent1>
      <a:accent2>
        <a:srgbClr val="BE6E96"/>
      </a:accent2>
      <a:accent3>
        <a:srgbClr val="F58C6F"/>
      </a:accent3>
      <a:accent4>
        <a:srgbClr val="BE6E96"/>
      </a:accent4>
      <a:accent5>
        <a:srgbClr val="F58C6F"/>
      </a:accent5>
      <a:accent6>
        <a:srgbClr val="BE6E96"/>
      </a:accent6>
      <a:hlink>
        <a:srgbClr val="0563C1"/>
      </a:hlink>
      <a:folHlink>
        <a:srgbClr val="954F72"/>
      </a:folHlink>
    </a:clrScheme>
    <a:fontScheme name="自定义 25">
      <a:majorFont>
        <a:latin typeface="G8321 Black"/>
        <a:ea typeface="G8321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20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C6F"/>
      </a:accent1>
      <a:accent2>
        <a:srgbClr val="BE6E96"/>
      </a:accent2>
      <a:accent3>
        <a:srgbClr val="F58C6F"/>
      </a:accent3>
      <a:accent4>
        <a:srgbClr val="BE6E96"/>
      </a:accent4>
      <a:accent5>
        <a:srgbClr val="F58C6F"/>
      </a:accent5>
      <a:accent6>
        <a:srgbClr val="BE6E96"/>
      </a:accent6>
      <a:hlink>
        <a:srgbClr val="0563C1"/>
      </a:hlink>
      <a:folHlink>
        <a:srgbClr val="954F72"/>
      </a:folHlink>
    </a:clrScheme>
    <a:fontScheme name="自定义 25">
      <a:majorFont>
        <a:latin typeface="G8321 Black"/>
        <a:ea typeface="G8321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20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C6F"/>
      </a:accent1>
      <a:accent2>
        <a:srgbClr val="BE6E96"/>
      </a:accent2>
      <a:accent3>
        <a:srgbClr val="F58C6F"/>
      </a:accent3>
      <a:accent4>
        <a:srgbClr val="BE6E96"/>
      </a:accent4>
      <a:accent5>
        <a:srgbClr val="F58C6F"/>
      </a:accent5>
      <a:accent6>
        <a:srgbClr val="BE6E96"/>
      </a:accent6>
      <a:hlink>
        <a:srgbClr val="0563C1"/>
      </a:hlink>
      <a:folHlink>
        <a:srgbClr val="954F72"/>
      </a:folHlink>
    </a:clrScheme>
    <a:fontScheme name="自定义 25">
      <a:majorFont>
        <a:latin typeface="G8321 Black"/>
        <a:ea typeface="G8321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游ゴシック"/>
        <a:font script="Hang" typeface="맑은 고딕"/>
        <a:font script="Hans" typeface="Manrope SemiBold"/>
        <a:font script="Hant" typeface="新細明體"/>
        <a:font script="Arab" typeface="G8321 Black"/>
        <a:font script="Hebr" typeface="G8321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G8321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anrope SemiBold"/>
        <a:ea typeface=""/>
        <a:cs typeface=""/>
        <a:font script="Jpan" typeface="ＭＳ Ｐゴシック"/>
        <a:font script="Hang" typeface="맑은 고딕"/>
        <a:font script="Hans" typeface="Manrope SemiBold"/>
        <a:font script="Hant" typeface="新細明體"/>
        <a:font script="Arab" typeface="G8321 Black"/>
        <a:font script="Hebr" typeface="G8321 Black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G8321 Black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4368</Words>
  <Application>WPS Presentation</Application>
  <PresentationFormat>宽屏</PresentationFormat>
  <Paragraphs>134</Paragraphs>
  <Slides>12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Manrope SemiBold</vt:lpstr>
      <vt:lpstr>G8321 Black</vt:lpstr>
      <vt:lpstr>Kinetika Ultra</vt:lpstr>
      <vt:lpstr>Microsoft YaHei</vt:lpstr>
      <vt:lpstr>Arial Unicode MS</vt:lpstr>
      <vt:lpstr>Office 主题​​</vt:lpstr>
      <vt:lpstr>1_Office 主题​​</vt:lpstr>
      <vt:lpstr>2_Office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Георгий Брюзгин</cp:lastModifiedBy>
  <cp:revision>60</cp:revision>
  <dcterms:created xsi:type="dcterms:W3CDTF">2023-04-03T03:11:00Z</dcterms:created>
  <dcterms:modified xsi:type="dcterms:W3CDTF">2025-09-27T14:28:06Z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A29A1CD5A7304A85B9B281E20AFF2A3F_11</vt:lpwstr>
  </property>
  <property fmtid="{D5CDD505-2E9C-101B-9397-08002B2CF9AE}" pid="3" name="KSOProductBuildVer">
    <vt:lpwstr>1049-12.2.0.22549</vt:lpwstr>
  </property>
</Properties>
</file>